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6" r:id="rId9"/>
    <p:sldId id="263" r:id="rId10"/>
    <p:sldId id="264" r:id="rId11"/>
    <p:sldId id="267" r:id="rId12"/>
  </p:sldIdLst>
  <p:sldSz cx="12192000" cy="6858000"/>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8B25C7-B562-4126-995A-A416072E7276}" v="11" dt="2024-12-06T02:59:40.5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3" autoAdjust="0"/>
    <p:restoredTop sz="43126" autoAdjust="0"/>
  </p:normalViewPr>
  <p:slideViewPr>
    <p:cSldViewPr snapToGrid="0">
      <p:cViewPr varScale="1">
        <p:scale>
          <a:sx n="47" d="100"/>
          <a:sy n="47" d="100"/>
        </p:scale>
        <p:origin x="208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Kelley" userId="e4bdda07be09ade4" providerId="LiveId" clId="{8C8B25C7-B562-4126-995A-A416072E7276}"/>
    <pc:docChg chg="modSld modShowInfo">
      <pc:chgData name="Matt Kelley" userId="e4bdda07be09ade4" providerId="LiveId" clId="{8C8B25C7-B562-4126-995A-A416072E7276}" dt="2024-12-06T02:59:40.565" v="12"/>
      <pc:docMkLst>
        <pc:docMk/>
      </pc:docMkLst>
      <pc:sldChg chg="modTransition">
        <pc:chgData name="Matt Kelley" userId="e4bdda07be09ade4" providerId="LiveId" clId="{8C8B25C7-B562-4126-995A-A416072E7276}" dt="2024-12-06T02:58:54.726" v="2"/>
        <pc:sldMkLst>
          <pc:docMk/>
          <pc:sldMk cId="3049192285" sldId="256"/>
        </pc:sldMkLst>
      </pc:sldChg>
      <pc:sldChg chg="modTransition">
        <pc:chgData name="Matt Kelley" userId="e4bdda07be09ade4" providerId="LiveId" clId="{8C8B25C7-B562-4126-995A-A416072E7276}" dt="2024-12-06T02:58:58.749" v="3"/>
        <pc:sldMkLst>
          <pc:docMk/>
          <pc:sldMk cId="318729551" sldId="257"/>
        </pc:sldMkLst>
      </pc:sldChg>
      <pc:sldChg chg="modTransition">
        <pc:chgData name="Matt Kelley" userId="e4bdda07be09ade4" providerId="LiveId" clId="{8C8B25C7-B562-4126-995A-A416072E7276}" dt="2024-12-06T02:59:04.619" v="4"/>
        <pc:sldMkLst>
          <pc:docMk/>
          <pc:sldMk cId="2835060755" sldId="258"/>
        </pc:sldMkLst>
      </pc:sldChg>
      <pc:sldChg chg="modTransition">
        <pc:chgData name="Matt Kelley" userId="e4bdda07be09ade4" providerId="LiveId" clId="{8C8B25C7-B562-4126-995A-A416072E7276}" dt="2024-12-06T02:59:08.405" v="5"/>
        <pc:sldMkLst>
          <pc:docMk/>
          <pc:sldMk cId="2994068621" sldId="259"/>
        </pc:sldMkLst>
      </pc:sldChg>
      <pc:sldChg chg="modTransition">
        <pc:chgData name="Matt Kelley" userId="e4bdda07be09ade4" providerId="LiveId" clId="{8C8B25C7-B562-4126-995A-A416072E7276}" dt="2024-12-06T02:59:11.853" v="6"/>
        <pc:sldMkLst>
          <pc:docMk/>
          <pc:sldMk cId="3688791174" sldId="260"/>
        </pc:sldMkLst>
      </pc:sldChg>
      <pc:sldChg chg="modTransition">
        <pc:chgData name="Matt Kelley" userId="e4bdda07be09ade4" providerId="LiveId" clId="{8C8B25C7-B562-4126-995A-A416072E7276}" dt="2024-12-06T02:59:17.118" v="7"/>
        <pc:sldMkLst>
          <pc:docMk/>
          <pc:sldMk cId="3017947038" sldId="261"/>
        </pc:sldMkLst>
      </pc:sldChg>
      <pc:sldChg chg="modTransition">
        <pc:chgData name="Matt Kelley" userId="e4bdda07be09ade4" providerId="LiveId" clId="{8C8B25C7-B562-4126-995A-A416072E7276}" dt="2024-12-06T02:59:20.846" v="8"/>
        <pc:sldMkLst>
          <pc:docMk/>
          <pc:sldMk cId="3981764803" sldId="262"/>
        </pc:sldMkLst>
      </pc:sldChg>
      <pc:sldChg chg="modTransition">
        <pc:chgData name="Matt Kelley" userId="e4bdda07be09ade4" providerId="LiveId" clId="{8C8B25C7-B562-4126-995A-A416072E7276}" dt="2024-12-06T02:59:32.156" v="10"/>
        <pc:sldMkLst>
          <pc:docMk/>
          <pc:sldMk cId="2338697600" sldId="263"/>
        </pc:sldMkLst>
      </pc:sldChg>
      <pc:sldChg chg="modTransition">
        <pc:chgData name="Matt Kelley" userId="e4bdda07be09ade4" providerId="LiveId" clId="{8C8B25C7-B562-4126-995A-A416072E7276}" dt="2024-12-06T02:59:36.096" v="11"/>
        <pc:sldMkLst>
          <pc:docMk/>
          <pc:sldMk cId="664728178" sldId="264"/>
        </pc:sldMkLst>
      </pc:sldChg>
      <pc:sldChg chg="modTransition">
        <pc:chgData name="Matt Kelley" userId="e4bdda07be09ade4" providerId="LiveId" clId="{8C8B25C7-B562-4126-995A-A416072E7276}" dt="2024-12-06T02:59:25.291" v="9"/>
        <pc:sldMkLst>
          <pc:docMk/>
          <pc:sldMk cId="3306436318" sldId="266"/>
        </pc:sldMkLst>
      </pc:sldChg>
      <pc:sldChg chg="modTransition">
        <pc:chgData name="Matt Kelley" userId="e4bdda07be09ade4" providerId="LiveId" clId="{8C8B25C7-B562-4126-995A-A416072E7276}" dt="2024-12-06T02:59:40.565" v="12"/>
        <pc:sldMkLst>
          <pc:docMk/>
          <pc:sldMk cId="189776747" sldId="267"/>
        </pc:sldMkLst>
      </pc:sldChg>
    </pc:docChg>
  </pc:docChgLst>
  <pc:docChgLst>
    <pc:chgData name="Matt Kelley" userId="e4bdda07be09ade4" providerId="LiveId" clId="{FC91BF92-900D-465C-9275-D3855FEE2002}"/>
    <pc:docChg chg="undo redo custSel addSld delSld modSld modNotesMaster">
      <pc:chgData name="Matt Kelley" userId="e4bdda07be09ade4" providerId="LiveId" clId="{FC91BF92-900D-465C-9275-D3855FEE2002}" dt="2024-10-08T23:31:33.185" v="1951" actId="6549"/>
      <pc:docMkLst>
        <pc:docMk/>
      </pc:docMkLst>
      <pc:sldChg chg="delSp mod delAnim modAnim modNotesTx">
        <pc:chgData name="Matt Kelley" userId="e4bdda07be09ade4" providerId="LiveId" clId="{FC91BF92-900D-465C-9275-D3855FEE2002}" dt="2024-10-03T05:58:46.975" v="1817" actId="20577"/>
        <pc:sldMkLst>
          <pc:docMk/>
          <pc:sldMk cId="3049192285" sldId="256"/>
        </pc:sldMkLst>
        <pc:picChg chg="del">
          <ac:chgData name="Matt Kelley" userId="e4bdda07be09ade4" providerId="LiveId" clId="{FC91BF92-900D-465C-9275-D3855FEE2002}" dt="2024-10-02T20:09:43.659" v="1710" actId="478"/>
          <ac:picMkLst>
            <pc:docMk/>
            <pc:sldMk cId="3049192285" sldId="256"/>
            <ac:picMk id="11" creationId="{1ED07BB3-8A56-7ED0-64E6-2B6A8699DF30}"/>
          </ac:picMkLst>
        </pc:picChg>
      </pc:sldChg>
      <pc:sldChg chg="addSp delSp modSp mod delAnim modAnim modNotesTx">
        <pc:chgData name="Matt Kelley" userId="e4bdda07be09ade4" providerId="LiveId" clId="{FC91BF92-900D-465C-9275-D3855FEE2002}" dt="2024-10-08T23:31:33.185" v="1951" actId="6549"/>
        <pc:sldMkLst>
          <pc:docMk/>
          <pc:sldMk cId="318729551" sldId="257"/>
        </pc:sldMkLst>
        <pc:picChg chg="add mod">
          <ac:chgData name="Matt Kelley" userId="e4bdda07be09ade4" providerId="LiveId" clId="{FC91BF92-900D-465C-9275-D3855FEE2002}" dt="2024-10-08T23:27:52.698" v="1823" actId="962"/>
          <ac:picMkLst>
            <pc:docMk/>
            <pc:sldMk cId="318729551" sldId="257"/>
            <ac:picMk id="3" creationId="{D79196B1-4676-3F92-87A9-B65494BBF8C8}"/>
          </ac:picMkLst>
        </pc:picChg>
        <pc:picChg chg="del">
          <ac:chgData name="Matt Kelley" userId="e4bdda07be09ade4" providerId="LiveId" clId="{FC91BF92-900D-465C-9275-D3855FEE2002}" dt="2024-10-08T23:27:31.397" v="1820" actId="478"/>
          <ac:picMkLst>
            <pc:docMk/>
            <pc:sldMk cId="318729551" sldId="257"/>
            <ac:picMk id="5" creationId="{A69DA17D-706A-C4AF-D405-B59D1720C68C}"/>
          </ac:picMkLst>
        </pc:picChg>
        <pc:picChg chg="del">
          <ac:chgData name="Matt Kelley" userId="e4bdda07be09ade4" providerId="LiveId" clId="{FC91BF92-900D-465C-9275-D3855FEE2002}" dt="2024-10-02T20:09:39.849" v="1709" actId="478"/>
          <ac:picMkLst>
            <pc:docMk/>
            <pc:sldMk cId="318729551" sldId="257"/>
            <ac:picMk id="12" creationId="{B9E3BFFC-47FB-4C70-1E8F-4E52EA5DE2C3}"/>
          </ac:picMkLst>
        </pc:picChg>
      </pc:sldChg>
      <pc:sldChg chg="delSp mod delAnim modAnim">
        <pc:chgData name="Matt Kelley" userId="e4bdda07be09ade4" providerId="LiveId" clId="{FC91BF92-900D-465C-9275-D3855FEE2002}" dt="2024-10-02T20:09:35.793" v="1708" actId="478"/>
        <pc:sldMkLst>
          <pc:docMk/>
          <pc:sldMk cId="2835060755" sldId="258"/>
        </pc:sldMkLst>
        <pc:picChg chg="del">
          <ac:chgData name="Matt Kelley" userId="e4bdda07be09ade4" providerId="LiveId" clId="{FC91BF92-900D-465C-9275-D3855FEE2002}" dt="2024-10-02T20:09:35.793" v="1708" actId="478"/>
          <ac:picMkLst>
            <pc:docMk/>
            <pc:sldMk cId="2835060755" sldId="258"/>
            <ac:picMk id="5" creationId="{76F5F7BB-1BE6-23E8-2AA3-7FBCDE611C37}"/>
          </ac:picMkLst>
        </pc:picChg>
      </pc:sldChg>
      <pc:sldChg chg="delSp mod delAnim modAnim">
        <pc:chgData name="Matt Kelley" userId="e4bdda07be09ade4" providerId="LiveId" clId="{FC91BF92-900D-465C-9275-D3855FEE2002}" dt="2024-10-02T20:09:31.621" v="1707" actId="478"/>
        <pc:sldMkLst>
          <pc:docMk/>
          <pc:sldMk cId="2994068621" sldId="259"/>
        </pc:sldMkLst>
        <pc:picChg chg="del">
          <ac:chgData name="Matt Kelley" userId="e4bdda07be09ade4" providerId="LiveId" clId="{FC91BF92-900D-465C-9275-D3855FEE2002}" dt="2024-10-02T20:09:31.621" v="1707" actId="478"/>
          <ac:picMkLst>
            <pc:docMk/>
            <pc:sldMk cId="2994068621" sldId="259"/>
            <ac:picMk id="6" creationId="{2A03A6A3-A38A-C164-C0EA-4D46B8685A2D}"/>
          </ac:picMkLst>
        </pc:picChg>
      </pc:sldChg>
      <pc:sldChg chg="delSp mod delAnim modAnim">
        <pc:chgData name="Matt Kelley" userId="e4bdda07be09ade4" providerId="LiveId" clId="{FC91BF92-900D-465C-9275-D3855FEE2002}" dt="2024-10-02T20:09:25.961" v="1706" actId="478"/>
        <pc:sldMkLst>
          <pc:docMk/>
          <pc:sldMk cId="3688791174" sldId="260"/>
        </pc:sldMkLst>
        <pc:picChg chg="del">
          <ac:chgData name="Matt Kelley" userId="e4bdda07be09ade4" providerId="LiveId" clId="{FC91BF92-900D-465C-9275-D3855FEE2002}" dt="2024-10-02T20:09:25.961" v="1706" actId="478"/>
          <ac:picMkLst>
            <pc:docMk/>
            <pc:sldMk cId="3688791174" sldId="260"/>
            <ac:picMk id="6" creationId="{1819855A-7B10-F367-5707-DB03BC777796}"/>
          </ac:picMkLst>
        </pc:picChg>
      </pc:sldChg>
      <pc:sldChg chg="delSp mod delAnim modAnim">
        <pc:chgData name="Matt Kelley" userId="e4bdda07be09ade4" providerId="LiveId" clId="{FC91BF92-900D-465C-9275-D3855FEE2002}" dt="2024-10-02T20:09:20.931" v="1705" actId="478"/>
        <pc:sldMkLst>
          <pc:docMk/>
          <pc:sldMk cId="3017947038" sldId="261"/>
        </pc:sldMkLst>
        <pc:picChg chg="del">
          <ac:chgData name="Matt Kelley" userId="e4bdda07be09ade4" providerId="LiveId" clId="{FC91BF92-900D-465C-9275-D3855FEE2002}" dt="2024-10-02T20:09:20.931" v="1705" actId="478"/>
          <ac:picMkLst>
            <pc:docMk/>
            <pc:sldMk cId="3017947038" sldId="261"/>
            <ac:picMk id="6" creationId="{A0127A41-30C1-2F51-F649-779E1BF56DB8}"/>
          </ac:picMkLst>
        </pc:picChg>
      </pc:sldChg>
      <pc:sldChg chg="delSp mod delAnim modAnim">
        <pc:chgData name="Matt Kelley" userId="e4bdda07be09ade4" providerId="LiveId" clId="{FC91BF92-900D-465C-9275-D3855FEE2002}" dt="2024-10-02T20:09:15.783" v="1704" actId="478"/>
        <pc:sldMkLst>
          <pc:docMk/>
          <pc:sldMk cId="3981764803" sldId="262"/>
        </pc:sldMkLst>
        <pc:picChg chg="del">
          <ac:chgData name="Matt Kelley" userId="e4bdda07be09ade4" providerId="LiveId" clId="{FC91BF92-900D-465C-9275-D3855FEE2002}" dt="2024-10-02T20:09:15.783" v="1704" actId="478"/>
          <ac:picMkLst>
            <pc:docMk/>
            <pc:sldMk cId="3981764803" sldId="262"/>
            <ac:picMk id="6" creationId="{6C8C8225-C37A-F500-2B97-0B2433A6C9FE}"/>
          </ac:picMkLst>
        </pc:picChg>
      </pc:sldChg>
      <pc:sldChg chg="delSp mod delAnim modAnim modNotesTx">
        <pc:chgData name="Matt Kelley" userId="e4bdda07be09ade4" providerId="LiveId" clId="{FC91BF92-900D-465C-9275-D3855FEE2002}" dt="2024-10-03T03:20:46.988" v="1784" actId="113"/>
        <pc:sldMkLst>
          <pc:docMk/>
          <pc:sldMk cId="2338697600" sldId="263"/>
        </pc:sldMkLst>
        <pc:picChg chg="del">
          <ac:chgData name="Matt Kelley" userId="e4bdda07be09ade4" providerId="LiveId" clId="{FC91BF92-900D-465C-9275-D3855FEE2002}" dt="2024-10-02T20:09:03.631" v="1701" actId="21"/>
          <ac:picMkLst>
            <pc:docMk/>
            <pc:sldMk cId="2338697600" sldId="263"/>
            <ac:picMk id="5" creationId="{B8531D4C-EBAC-832E-C42B-ADD162F47304}"/>
          </ac:picMkLst>
        </pc:picChg>
      </pc:sldChg>
      <pc:sldChg chg="addSp delSp modSp mod delAnim modAnim modNotesTx">
        <pc:chgData name="Matt Kelley" userId="e4bdda07be09ade4" providerId="LiveId" clId="{FC91BF92-900D-465C-9275-D3855FEE2002}" dt="2024-10-03T05:34:02.883" v="1800" actId="1440"/>
        <pc:sldMkLst>
          <pc:docMk/>
          <pc:sldMk cId="664728178" sldId="264"/>
        </pc:sldMkLst>
        <pc:spChg chg="del">
          <ac:chgData name="Matt Kelley" userId="e4bdda07be09ade4" providerId="LiveId" clId="{FC91BF92-900D-465C-9275-D3855FEE2002}" dt="2024-10-03T03:21:54.584" v="1789" actId="478"/>
          <ac:spMkLst>
            <pc:docMk/>
            <pc:sldMk cId="664728178" sldId="264"/>
            <ac:spMk id="2" creationId="{1369C15C-F1C8-8F97-01F7-BEEC133F4188}"/>
          </ac:spMkLst>
        </pc:spChg>
        <pc:spChg chg="del">
          <ac:chgData name="Matt Kelley" userId="e4bdda07be09ade4" providerId="LiveId" clId="{FC91BF92-900D-465C-9275-D3855FEE2002}" dt="2024-10-03T03:21:51.052" v="1788" actId="478"/>
          <ac:spMkLst>
            <pc:docMk/>
            <pc:sldMk cId="664728178" sldId="264"/>
            <ac:spMk id="4" creationId="{EF7C6286-6DE1-0CD6-CE62-24B95EE3743D}"/>
          </ac:spMkLst>
        </pc:spChg>
        <pc:picChg chg="add del mod">
          <ac:chgData name="Matt Kelley" userId="e4bdda07be09ade4" providerId="LiveId" clId="{FC91BF92-900D-465C-9275-D3855FEE2002}" dt="2024-10-03T05:33:18.211" v="1795" actId="478"/>
          <ac:picMkLst>
            <pc:docMk/>
            <pc:sldMk cId="664728178" sldId="264"/>
            <ac:picMk id="5" creationId="{2CFA3528-158C-DEF4-F3C6-121CF7D2412A}"/>
          </ac:picMkLst>
        </pc:picChg>
        <pc:picChg chg="add mod">
          <ac:chgData name="Matt Kelley" userId="e4bdda07be09ade4" providerId="LiveId" clId="{FC91BF92-900D-465C-9275-D3855FEE2002}" dt="2024-10-03T05:34:02.883" v="1800" actId="1440"/>
          <ac:picMkLst>
            <pc:docMk/>
            <pc:sldMk cId="664728178" sldId="264"/>
            <ac:picMk id="6" creationId="{54EF6FF8-32B3-A951-0094-F1AA4DB72A3D}"/>
          </ac:picMkLst>
        </pc:picChg>
        <pc:picChg chg="del">
          <ac:chgData name="Matt Kelley" userId="e4bdda07be09ade4" providerId="LiveId" clId="{FC91BF92-900D-465C-9275-D3855FEE2002}" dt="2024-10-02T20:09:07.585" v="1702" actId="478"/>
          <ac:picMkLst>
            <pc:docMk/>
            <pc:sldMk cId="664728178" sldId="264"/>
            <ac:picMk id="8" creationId="{784A9272-EB57-3EA3-442D-25E158519AD9}"/>
          </ac:picMkLst>
        </pc:picChg>
      </pc:sldChg>
      <pc:sldChg chg="del">
        <pc:chgData name="Matt Kelley" userId="e4bdda07be09ade4" providerId="LiveId" clId="{FC91BF92-900D-465C-9275-D3855FEE2002}" dt="2024-10-02T18:33:53.614" v="21" actId="2696"/>
        <pc:sldMkLst>
          <pc:docMk/>
          <pc:sldMk cId="3028506395" sldId="265"/>
        </pc:sldMkLst>
      </pc:sldChg>
      <pc:sldChg chg="delSp mod delAnim modAnim">
        <pc:chgData name="Matt Kelley" userId="e4bdda07be09ade4" providerId="LiveId" clId="{FC91BF92-900D-465C-9275-D3855FEE2002}" dt="2024-10-02T20:09:11.876" v="1703" actId="478"/>
        <pc:sldMkLst>
          <pc:docMk/>
          <pc:sldMk cId="3306436318" sldId="266"/>
        </pc:sldMkLst>
        <pc:picChg chg="del">
          <ac:chgData name="Matt Kelley" userId="e4bdda07be09ade4" providerId="LiveId" clId="{FC91BF92-900D-465C-9275-D3855FEE2002}" dt="2024-10-02T20:09:11.876" v="1703" actId="478"/>
          <ac:picMkLst>
            <pc:docMk/>
            <pc:sldMk cId="3306436318" sldId="266"/>
            <ac:picMk id="6" creationId="{AAB90B4F-E56E-F0B1-90FC-39199FC9EC2C}"/>
          </ac:picMkLst>
        </pc:picChg>
      </pc:sldChg>
      <pc:sldChg chg="add modNotesTx">
        <pc:chgData name="Matt Kelley" userId="e4bdda07be09ade4" providerId="LiveId" clId="{FC91BF92-900D-465C-9275-D3855FEE2002}" dt="2024-10-04T16:21:51.939" v="1819" actId="20577"/>
        <pc:sldMkLst>
          <pc:docMk/>
          <pc:sldMk cId="189776747" sldId="267"/>
        </pc:sldMkLst>
      </pc:sldChg>
    </pc:docChg>
  </pc:docChgLst>
  <pc:docChgLst>
    <pc:chgData name="Lisa D’Andrea" userId="f7b267052427a949" providerId="Windows Live" clId="Web-{9A50CF66-3956-4D49-BB09-07988257D2B1}"/>
    <pc:docChg chg="modSld">
      <pc:chgData name="Lisa D’Andrea" userId="f7b267052427a949" providerId="Windows Live" clId="Web-{9A50CF66-3956-4D49-BB09-07988257D2B1}" dt="2024-10-03T03:58:29.205" v="1" actId="1076"/>
      <pc:docMkLst>
        <pc:docMk/>
      </pc:docMkLst>
      <pc:sldChg chg="modSp">
        <pc:chgData name="Lisa D’Andrea" userId="f7b267052427a949" providerId="Windows Live" clId="Web-{9A50CF66-3956-4D49-BB09-07988257D2B1}" dt="2024-10-03T03:58:29.205" v="1" actId="1076"/>
        <pc:sldMkLst>
          <pc:docMk/>
          <pc:sldMk cId="3049192285" sldId="256"/>
        </pc:sldMkLst>
        <pc:picChg chg="mod">
          <ac:chgData name="Lisa D’Andrea" userId="f7b267052427a949" providerId="Windows Live" clId="Web-{9A50CF66-3956-4D49-BB09-07988257D2B1}" dt="2024-10-03T03:58:29.205" v="1" actId="1076"/>
          <ac:picMkLst>
            <pc:docMk/>
            <pc:sldMk cId="3049192285" sldId="256"/>
            <ac:picMk id="12" creationId="{69C7FB9A-6F04-4E42-60A8-44F1092B1EB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6363" cy="470895"/>
          </a:xfrm>
          <a:prstGeom prst="rect">
            <a:avLst/>
          </a:prstGeom>
        </p:spPr>
        <p:txBody>
          <a:bodyPr vert="horz" lIns="94192" tIns="47096" rIns="94192" bIns="47096" rtlCol="0"/>
          <a:lstStyle>
            <a:lvl1pPr algn="l">
              <a:defRPr sz="1200"/>
            </a:lvl1pPr>
          </a:lstStyle>
          <a:p>
            <a:endParaRPr lang="en-US"/>
          </a:p>
        </p:txBody>
      </p:sp>
      <p:sp>
        <p:nvSpPr>
          <p:cNvPr id="3" name="Date Placeholder 2"/>
          <p:cNvSpPr>
            <a:spLocks noGrp="1"/>
          </p:cNvSpPr>
          <p:nvPr>
            <p:ph type="dt" idx="1"/>
          </p:nvPr>
        </p:nvSpPr>
        <p:spPr>
          <a:xfrm>
            <a:off x="4021294" y="1"/>
            <a:ext cx="3076363" cy="470895"/>
          </a:xfrm>
          <a:prstGeom prst="rect">
            <a:avLst/>
          </a:prstGeom>
        </p:spPr>
        <p:txBody>
          <a:bodyPr vert="horz" lIns="94192" tIns="47096" rIns="94192" bIns="47096" rtlCol="0"/>
          <a:lstStyle>
            <a:lvl1pPr algn="r">
              <a:defRPr sz="1200"/>
            </a:lvl1pPr>
          </a:lstStyle>
          <a:p>
            <a:fld id="{FCC10B5C-1873-4D5C-A6A6-DC82A68A72D5}" type="datetimeFigureOut">
              <a:rPr lang="en-US" smtClean="0"/>
              <a:t>12/18/2024</a:t>
            </a:fld>
            <a:endParaRPr lang="en-US"/>
          </a:p>
        </p:txBody>
      </p:sp>
      <p:sp>
        <p:nvSpPr>
          <p:cNvPr id="4" name="Slide Image Placeholder 3"/>
          <p:cNvSpPr>
            <a:spLocks noGrp="1" noRot="1" noChangeAspect="1"/>
          </p:cNvSpPr>
          <p:nvPr>
            <p:ph type="sldImg" idx="2"/>
          </p:nvPr>
        </p:nvSpPr>
        <p:spPr>
          <a:xfrm>
            <a:off x="735013" y="1173163"/>
            <a:ext cx="5629275" cy="3167062"/>
          </a:xfrm>
          <a:prstGeom prst="rect">
            <a:avLst/>
          </a:prstGeom>
          <a:noFill/>
          <a:ln w="12700">
            <a:solidFill>
              <a:prstClr val="black"/>
            </a:solidFill>
          </a:ln>
        </p:spPr>
        <p:txBody>
          <a:bodyPr vert="horz" lIns="94192" tIns="47096" rIns="94192" bIns="47096" rtlCol="0" anchor="ctr"/>
          <a:lstStyle/>
          <a:p>
            <a:endParaRPr lang="en-US"/>
          </a:p>
        </p:txBody>
      </p:sp>
      <p:sp>
        <p:nvSpPr>
          <p:cNvPr id="5" name="Notes Placeholder 4"/>
          <p:cNvSpPr>
            <a:spLocks noGrp="1"/>
          </p:cNvSpPr>
          <p:nvPr>
            <p:ph type="body" sz="quarter" idx="3"/>
          </p:nvPr>
        </p:nvSpPr>
        <p:spPr>
          <a:xfrm>
            <a:off x="709930" y="4516675"/>
            <a:ext cx="5679440" cy="3695463"/>
          </a:xfrm>
          <a:prstGeom prst="rect">
            <a:avLst/>
          </a:prstGeom>
        </p:spPr>
        <p:txBody>
          <a:bodyPr vert="horz" lIns="94192" tIns="47096" rIns="94192" bIns="4709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4407"/>
            <a:ext cx="3076363" cy="470894"/>
          </a:xfrm>
          <a:prstGeom prst="rect">
            <a:avLst/>
          </a:prstGeom>
        </p:spPr>
        <p:txBody>
          <a:bodyPr vert="horz" lIns="94192" tIns="47096" rIns="94192" bIns="47096" rtlCol="0" anchor="b"/>
          <a:lstStyle>
            <a:lvl1pPr algn="l">
              <a:defRPr sz="1200"/>
            </a:lvl1pPr>
          </a:lstStyle>
          <a:p>
            <a:endParaRPr lang="en-US"/>
          </a:p>
        </p:txBody>
      </p:sp>
      <p:sp>
        <p:nvSpPr>
          <p:cNvPr id="7" name="Slide Number Placeholder 6"/>
          <p:cNvSpPr>
            <a:spLocks noGrp="1"/>
          </p:cNvSpPr>
          <p:nvPr>
            <p:ph type="sldNum" sz="quarter" idx="5"/>
          </p:nvPr>
        </p:nvSpPr>
        <p:spPr>
          <a:xfrm>
            <a:off x="4021294" y="8914407"/>
            <a:ext cx="3076363" cy="470894"/>
          </a:xfrm>
          <a:prstGeom prst="rect">
            <a:avLst/>
          </a:prstGeom>
        </p:spPr>
        <p:txBody>
          <a:bodyPr vert="horz" lIns="94192" tIns="47096" rIns="94192" bIns="47096" rtlCol="0" anchor="b"/>
          <a:lstStyle>
            <a:lvl1pPr algn="r">
              <a:defRPr sz="1200"/>
            </a:lvl1pPr>
          </a:lstStyle>
          <a:p>
            <a:fld id="{2B015002-7222-4C28-BA69-D3B46B5E9221}" type="slidenum">
              <a:rPr lang="en-US" smtClean="0"/>
              <a:t>‹#›</a:t>
            </a:fld>
            <a:endParaRPr lang="en-US"/>
          </a:p>
        </p:txBody>
      </p:sp>
    </p:spTree>
    <p:extLst>
      <p:ext uri="{BB962C8B-B14F-4D97-AF65-F5344CB8AC3E}">
        <p14:creationId xmlns:p14="http://schemas.microsoft.com/office/powerpoint/2010/main" val="4067763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t>
            </a:r>
            <a:r>
              <a:rPr lang="en-US" b="1" dirty="0"/>
              <a:t>I’m __________ </a:t>
            </a:r>
            <a:r>
              <a:rPr lang="en-US" dirty="0"/>
              <a:t>.</a:t>
            </a:r>
          </a:p>
          <a:p>
            <a:endParaRPr lang="en-US" dirty="0"/>
          </a:p>
          <a:p>
            <a:r>
              <a:rPr lang="en-US" dirty="0"/>
              <a:t>I’m from the UW Tacoma. Where I work for the </a:t>
            </a:r>
            <a:r>
              <a:rPr lang="en-US" b="1" dirty="0"/>
              <a:t>Action Mapping Project, or AMP</a:t>
            </a:r>
            <a:r>
              <a:rPr lang="en-US" dirty="0"/>
              <a:t>.</a:t>
            </a:r>
          </a:p>
          <a:p>
            <a:endParaRPr lang="en-US" dirty="0"/>
          </a:p>
          <a:p>
            <a:r>
              <a:rPr lang="en-US" dirty="0"/>
              <a:t>AMP has been working with schools in Tacoma’s communities </a:t>
            </a:r>
            <a:r>
              <a:rPr lang="en-US" b="1" dirty="0"/>
              <a:t>for the past 10 years</a:t>
            </a:r>
            <a:r>
              <a:rPr lang="en-US" dirty="0"/>
              <a:t>, and our goal is to help our decision-makers </a:t>
            </a:r>
            <a:r>
              <a:rPr lang="en-US" b="1" dirty="0"/>
              <a:t>better understand kids’ experiences around the city</a:t>
            </a:r>
            <a:r>
              <a:rPr lang="en-US" dirty="0"/>
              <a:t>. </a:t>
            </a:r>
          </a:p>
          <a:p>
            <a:endParaRPr lang="en-US" dirty="0"/>
          </a:p>
          <a:p>
            <a:r>
              <a:rPr lang="en-US" dirty="0"/>
              <a:t>And why do they want to know about your experiences? Because their job is to </a:t>
            </a:r>
            <a:r>
              <a:rPr lang="en-US" b="1" dirty="0"/>
              <a:t>make sure that people who live in this city are living their best lives</a:t>
            </a:r>
            <a:r>
              <a:rPr lang="en-US" dirty="0"/>
              <a:t>. </a:t>
            </a:r>
          </a:p>
          <a:p>
            <a:r>
              <a:rPr lang="en-US" dirty="0"/>
              <a:t>Knowing that, for instance, a particular park is </a:t>
            </a:r>
            <a:r>
              <a:rPr lang="en-US" b="1" dirty="0"/>
              <a:t>gross and unpleasant to spend time in</a:t>
            </a:r>
            <a:r>
              <a:rPr lang="en-US" dirty="0"/>
              <a:t> helps our parks folks to make </a:t>
            </a:r>
            <a:r>
              <a:rPr lang="en-US" b="1" dirty="0"/>
              <a:t>good decisions </a:t>
            </a:r>
            <a:r>
              <a:rPr lang="en-US" dirty="0"/>
              <a:t>about how to improve places like that.</a:t>
            </a:r>
          </a:p>
          <a:p>
            <a:endParaRPr lang="en-US" dirty="0"/>
          </a:p>
          <a:p>
            <a:r>
              <a:rPr lang="en-US" dirty="0"/>
              <a:t>So, along with Metro Parks Tacoma, some of our other partners include the Health Department, City of Tacoma, and even some of our local philanthropic organizations. The best part is that they are </a:t>
            </a:r>
            <a:r>
              <a:rPr lang="en-US" b="1" dirty="0"/>
              <a:t>excited to hear from you</a:t>
            </a:r>
            <a:r>
              <a:rPr lang="en-US" dirty="0"/>
              <a:t>. </a:t>
            </a:r>
          </a:p>
          <a:p>
            <a:endParaRPr lang="en-US" dirty="0"/>
          </a:p>
          <a:p>
            <a:r>
              <a:rPr lang="en-US" dirty="0"/>
              <a:t>And that’s why I’m here today! Because we’re going to spend the next 45 minutes or so imagining the </a:t>
            </a:r>
            <a:r>
              <a:rPr lang="en-US" b="1" dirty="0"/>
              <a:t>small changes in your neighborhoods that can have a huge impact</a:t>
            </a:r>
            <a:r>
              <a:rPr lang="en-US" dirty="0"/>
              <a:t> on your personal everyday life. </a:t>
            </a:r>
          </a:p>
          <a:p>
            <a:endParaRPr lang="en-US" dirty="0"/>
          </a:p>
          <a:p>
            <a:r>
              <a:rPr lang="en-US" dirty="0"/>
              <a:t>That’s really cool.  Before we get there, though, we’re going to think about…</a:t>
            </a:r>
          </a:p>
          <a:p>
            <a:endParaRPr lang="en-US" dirty="0"/>
          </a:p>
        </p:txBody>
      </p:sp>
      <p:sp>
        <p:nvSpPr>
          <p:cNvPr id="4" name="Slide Number Placeholder 3"/>
          <p:cNvSpPr>
            <a:spLocks noGrp="1"/>
          </p:cNvSpPr>
          <p:nvPr>
            <p:ph type="sldNum" sz="quarter" idx="5"/>
          </p:nvPr>
        </p:nvSpPr>
        <p:spPr/>
        <p:txBody>
          <a:bodyPr/>
          <a:lstStyle/>
          <a:p>
            <a:fld id="{2B015002-7222-4C28-BA69-D3B46B5E9221}" type="slidenum">
              <a:rPr lang="en-US" smtClean="0"/>
              <a:t>1</a:t>
            </a:fld>
            <a:endParaRPr lang="en-US"/>
          </a:p>
        </p:txBody>
      </p:sp>
    </p:spTree>
    <p:extLst>
      <p:ext uri="{BB962C8B-B14F-4D97-AF65-F5344CB8AC3E}">
        <p14:creationId xmlns:p14="http://schemas.microsoft.com/office/powerpoint/2010/main" val="357537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After the video…</a:t>
            </a:r>
          </a:p>
          <a:p>
            <a:endParaRPr lang="en-US" dirty="0"/>
          </a:p>
          <a:p>
            <a:r>
              <a:rPr lang="en-US" b="1" dirty="0"/>
              <a:t>As you can see, your voice truly does matter to the folks who make decisions in our region. </a:t>
            </a:r>
          </a:p>
        </p:txBody>
      </p:sp>
      <p:sp>
        <p:nvSpPr>
          <p:cNvPr id="4" name="Slide Number Placeholder 3"/>
          <p:cNvSpPr>
            <a:spLocks noGrp="1"/>
          </p:cNvSpPr>
          <p:nvPr>
            <p:ph type="sldNum" sz="quarter" idx="5"/>
          </p:nvPr>
        </p:nvSpPr>
        <p:spPr/>
        <p:txBody>
          <a:bodyPr/>
          <a:lstStyle/>
          <a:p>
            <a:fld id="{2B015002-7222-4C28-BA69-D3B46B5E9221}" type="slidenum">
              <a:rPr lang="en-US" smtClean="0"/>
              <a:t>10</a:t>
            </a:fld>
            <a:endParaRPr lang="en-US"/>
          </a:p>
        </p:txBody>
      </p:sp>
    </p:spTree>
    <p:extLst>
      <p:ext uri="{BB962C8B-B14F-4D97-AF65-F5344CB8AC3E}">
        <p14:creationId xmlns:p14="http://schemas.microsoft.com/office/powerpoint/2010/main" val="439450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Mayor </a:t>
            </a:r>
            <a:r>
              <a:rPr lang="en-US" dirty="0" err="1"/>
              <a:t>Woodards</a:t>
            </a:r>
            <a:r>
              <a:rPr lang="en-US" dirty="0"/>
              <a:t>! </a:t>
            </a:r>
          </a:p>
          <a:p>
            <a:endParaRPr lang="en-US" dirty="0"/>
          </a:p>
          <a:p>
            <a:r>
              <a:rPr lang="en-US" dirty="0"/>
              <a:t>On that note, let’s begin! </a:t>
            </a:r>
          </a:p>
          <a:p>
            <a:endParaRPr lang="en-US" dirty="0"/>
          </a:p>
          <a:p>
            <a:r>
              <a:rPr lang="en-US" dirty="0"/>
              <a:t>Please take out your laptop and navigate to www.ActionMappingProject.com. The link to the mapping platform is at the bottom of the screen. Or, perhaps, your teacher has shared a link with you. </a:t>
            </a:r>
          </a:p>
          <a:p>
            <a:endParaRPr lang="en-US" dirty="0"/>
          </a:p>
          <a:p>
            <a:r>
              <a:rPr lang="en-US" dirty="0"/>
              <a:t>Either way, it’s time to get to mapping!</a:t>
            </a:r>
          </a:p>
        </p:txBody>
      </p:sp>
      <p:sp>
        <p:nvSpPr>
          <p:cNvPr id="4" name="Slide Number Placeholder 3"/>
          <p:cNvSpPr>
            <a:spLocks noGrp="1"/>
          </p:cNvSpPr>
          <p:nvPr>
            <p:ph type="sldNum" sz="quarter" idx="5"/>
          </p:nvPr>
        </p:nvSpPr>
        <p:spPr/>
        <p:txBody>
          <a:bodyPr/>
          <a:lstStyle/>
          <a:p>
            <a:fld id="{2B015002-7222-4C28-BA69-D3B46B5E9221}" type="slidenum">
              <a:rPr lang="en-US" smtClean="0"/>
              <a:t>11</a:t>
            </a:fld>
            <a:endParaRPr lang="en-US"/>
          </a:p>
        </p:txBody>
      </p:sp>
    </p:spTree>
    <p:extLst>
      <p:ext uri="{BB962C8B-B14F-4D97-AF65-F5344CB8AC3E}">
        <p14:creationId xmlns:p14="http://schemas.microsoft.com/office/powerpoint/2010/main" val="1934867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Your School!</a:t>
            </a:r>
          </a:p>
          <a:p>
            <a:endParaRPr lang="en-US" dirty="0"/>
          </a:p>
          <a:p>
            <a:r>
              <a:rPr lang="en-US" dirty="0"/>
              <a:t>Because it’s the place you’re probably very familiar with right now. </a:t>
            </a:r>
          </a:p>
          <a:p>
            <a:endParaRPr lang="en-US" dirty="0"/>
          </a:p>
          <a:p>
            <a:r>
              <a:rPr lang="en-US" dirty="0"/>
              <a:t>We’re just going to talk for a few minutes about how you </a:t>
            </a:r>
            <a:r>
              <a:rPr lang="en-US" b="1" dirty="0"/>
              <a:t>perceive and experience your school</a:t>
            </a:r>
            <a:r>
              <a:rPr lang="en-US" dirty="0"/>
              <a:t>.</a:t>
            </a:r>
          </a:p>
          <a:p>
            <a:endParaRPr lang="en-US" dirty="0"/>
          </a:p>
          <a:p>
            <a:r>
              <a:rPr lang="en-US" dirty="0"/>
              <a:t>Let’s start by thinking about </a:t>
            </a:r>
            <a:r>
              <a:rPr lang="en-US" b="1" dirty="0"/>
              <a:t>smelly stuff</a:t>
            </a:r>
            <a:r>
              <a:rPr lang="en-US" dirty="0"/>
              <a:t>. I’m sure you’ve experienced it. </a:t>
            </a:r>
          </a:p>
          <a:p>
            <a:endParaRPr lang="en-US" dirty="0"/>
          </a:p>
          <a:p>
            <a:r>
              <a:rPr lang="en-US" dirty="0"/>
              <a:t>That </a:t>
            </a:r>
            <a:r>
              <a:rPr lang="en-US" b="1" dirty="0"/>
              <a:t>one corner</a:t>
            </a:r>
            <a:r>
              <a:rPr lang="en-US" dirty="0"/>
              <a:t>, maybe it’s a </a:t>
            </a:r>
            <a:r>
              <a:rPr lang="en-US" b="1" dirty="0"/>
              <a:t>whole room</a:t>
            </a:r>
            <a:r>
              <a:rPr lang="en-US" dirty="0"/>
              <a:t>, maybe it’s the </a:t>
            </a:r>
            <a:r>
              <a:rPr lang="en-US" b="1" dirty="0"/>
              <a:t>whole school </a:t>
            </a:r>
            <a:r>
              <a:rPr lang="en-US" dirty="0"/>
              <a:t>– but there’s something smelly about it. </a:t>
            </a:r>
          </a:p>
          <a:p>
            <a:endParaRPr lang="en-US" dirty="0"/>
          </a:p>
          <a:p>
            <a:r>
              <a:rPr lang="en-US" dirty="0"/>
              <a:t>Where is that location at your school? Is it a </a:t>
            </a:r>
            <a:r>
              <a:rPr lang="en-US" b="1" dirty="0"/>
              <a:t>trashcan</a:t>
            </a:r>
            <a:r>
              <a:rPr lang="en-US" dirty="0"/>
              <a:t> in the back room? Maybe it’s </a:t>
            </a:r>
            <a:r>
              <a:rPr lang="en-US" b="1" dirty="0"/>
              <a:t>the gymnasium drain hole</a:t>
            </a:r>
            <a:r>
              <a:rPr lang="en-US" dirty="0"/>
              <a:t>? Think about your smelly place – where is it, exactly? If you were to </a:t>
            </a:r>
            <a:r>
              <a:rPr lang="en-US" b="1" dirty="0"/>
              <a:t>draw it on a map</a:t>
            </a:r>
            <a:r>
              <a:rPr lang="en-US" dirty="0"/>
              <a:t>? </a:t>
            </a:r>
          </a:p>
          <a:p>
            <a:endParaRPr lang="en-US" dirty="0"/>
          </a:p>
          <a:p>
            <a:r>
              <a:rPr lang="en-US" i="1" dirty="0"/>
              <a:t>***Now they share***</a:t>
            </a:r>
          </a:p>
          <a:p>
            <a:endParaRPr lang="en-US" dirty="0"/>
          </a:p>
          <a:p>
            <a:r>
              <a:rPr lang="en-US" dirty="0"/>
              <a:t>OK, now we’ll get a little more serious. </a:t>
            </a:r>
          </a:p>
          <a:p>
            <a:endParaRPr lang="en-US" dirty="0"/>
          </a:p>
          <a:p>
            <a:r>
              <a:rPr lang="en-US" dirty="0"/>
              <a:t>Let’s talk about either being </a:t>
            </a:r>
            <a:r>
              <a:rPr lang="en-US" b="1" dirty="0"/>
              <a:t>scared</a:t>
            </a:r>
            <a:r>
              <a:rPr lang="en-US" dirty="0"/>
              <a:t> or being </a:t>
            </a:r>
            <a:r>
              <a:rPr lang="en-US" b="1" dirty="0"/>
              <a:t>annoyed</a:t>
            </a:r>
            <a:r>
              <a:rPr lang="en-US" dirty="0"/>
              <a:t>. Annoyed, in this case, </a:t>
            </a:r>
            <a:r>
              <a:rPr lang="en-US" b="1" dirty="0"/>
              <a:t>by crowds</a:t>
            </a:r>
            <a:r>
              <a:rPr lang="en-US" dirty="0"/>
              <a:t>. </a:t>
            </a:r>
          </a:p>
          <a:p>
            <a:endParaRPr lang="en-US" dirty="0"/>
          </a:p>
          <a:p>
            <a:r>
              <a:rPr lang="en-US" dirty="0"/>
              <a:t>So, think again about your school. W</a:t>
            </a:r>
            <a:r>
              <a:rPr lang="en-US" b="1" dirty="0"/>
              <a:t>here do you feel a little be scared</a:t>
            </a:r>
            <a:r>
              <a:rPr lang="en-US" dirty="0"/>
              <a:t> when, maybe, it’s </a:t>
            </a:r>
            <a:r>
              <a:rPr lang="en-US" b="1" dirty="0"/>
              <a:t>dark outside or you’re alone</a:t>
            </a:r>
            <a:r>
              <a:rPr lang="en-US" dirty="0"/>
              <a:t>. </a:t>
            </a:r>
          </a:p>
          <a:p>
            <a:endParaRPr lang="en-US" dirty="0"/>
          </a:p>
          <a:p>
            <a:r>
              <a:rPr lang="en-US" dirty="0"/>
              <a:t>And while you’re at it, think also about those areas in your school that </a:t>
            </a:r>
            <a:r>
              <a:rPr lang="en-US" b="1" dirty="0"/>
              <a:t>get really busy</a:t>
            </a:r>
            <a:r>
              <a:rPr lang="en-US" dirty="0"/>
              <a:t>. </a:t>
            </a:r>
          </a:p>
          <a:p>
            <a:endParaRPr lang="en-US" dirty="0"/>
          </a:p>
          <a:p>
            <a:pPr defTabSz="941923"/>
            <a:r>
              <a:rPr lang="en-US" i="1" dirty="0"/>
              <a:t>***Now they share***</a:t>
            </a:r>
          </a:p>
          <a:p>
            <a:endParaRPr lang="en-US" dirty="0"/>
          </a:p>
          <a:p>
            <a:endParaRPr lang="en-US" dirty="0"/>
          </a:p>
        </p:txBody>
      </p:sp>
      <p:sp>
        <p:nvSpPr>
          <p:cNvPr id="4" name="Slide Number Placeholder 3"/>
          <p:cNvSpPr>
            <a:spLocks noGrp="1"/>
          </p:cNvSpPr>
          <p:nvPr>
            <p:ph type="sldNum" sz="quarter" idx="5"/>
          </p:nvPr>
        </p:nvSpPr>
        <p:spPr/>
        <p:txBody>
          <a:bodyPr/>
          <a:lstStyle/>
          <a:p>
            <a:fld id="{2B015002-7222-4C28-BA69-D3B46B5E9221}" type="slidenum">
              <a:rPr lang="en-US" smtClean="0"/>
              <a:t>2</a:t>
            </a:fld>
            <a:endParaRPr lang="en-US"/>
          </a:p>
        </p:txBody>
      </p:sp>
    </p:spTree>
    <p:extLst>
      <p:ext uri="{BB962C8B-B14F-4D97-AF65-F5344CB8AC3E}">
        <p14:creationId xmlns:p14="http://schemas.microsoft.com/office/powerpoint/2010/main" val="3223585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now about </a:t>
            </a:r>
            <a:r>
              <a:rPr lang="en-US" b="1" dirty="0"/>
              <a:t>outdoor spaces – your neighborhood</a:t>
            </a:r>
            <a:r>
              <a:rPr lang="en-US" dirty="0"/>
              <a:t>! </a:t>
            </a:r>
          </a:p>
          <a:p>
            <a:endParaRPr lang="en-US" dirty="0"/>
          </a:p>
          <a:p>
            <a:r>
              <a:rPr lang="en-US" dirty="0"/>
              <a:t>Similar questions, but now we’re talking about </a:t>
            </a:r>
            <a:r>
              <a:rPr lang="en-US" b="1" dirty="0"/>
              <a:t>shared</a:t>
            </a:r>
            <a:r>
              <a:rPr lang="en-US" dirty="0"/>
              <a:t> </a:t>
            </a:r>
            <a:r>
              <a:rPr lang="en-US" b="1" dirty="0"/>
              <a:t>public</a:t>
            </a:r>
            <a:r>
              <a:rPr lang="en-US" dirty="0"/>
              <a:t> spaces. I bet that if we asked a handful of kids from the </a:t>
            </a:r>
            <a:r>
              <a:rPr lang="en-US" b="1" dirty="0"/>
              <a:t>same neighborhood where they felt most un</a:t>
            </a:r>
            <a:r>
              <a:rPr lang="en-US" dirty="0"/>
              <a:t>safe, they’d almost all </a:t>
            </a:r>
            <a:r>
              <a:rPr lang="en-US" b="1" dirty="0"/>
              <a:t>say the same thing.</a:t>
            </a:r>
            <a:endParaRPr lang="en-US" dirty="0"/>
          </a:p>
          <a:p>
            <a:endParaRPr lang="en-US" dirty="0"/>
          </a:p>
          <a:p>
            <a:r>
              <a:rPr lang="en-US" dirty="0"/>
              <a:t>That’s because we tend to </a:t>
            </a:r>
            <a:r>
              <a:rPr lang="en-US" b="1" dirty="0"/>
              <a:t>share experiences with each other</a:t>
            </a:r>
            <a:r>
              <a:rPr lang="en-US" dirty="0"/>
              <a:t> when we’re in the same places. </a:t>
            </a:r>
          </a:p>
          <a:p>
            <a:endParaRPr lang="en-US" dirty="0"/>
          </a:p>
          <a:p>
            <a:r>
              <a:rPr lang="en-US" dirty="0"/>
              <a:t>So, thinking about your neighborhood – </a:t>
            </a:r>
            <a:r>
              <a:rPr lang="en-US" b="1" dirty="0"/>
              <a:t>where do you imagine that younger kids feel a little scared or unsafe</a:t>
            </a:r>
            <a:r>
              <a:rPr lang="en-US" dirty="0"/>
              <a:t>? </a:t>
            </a:r>
          </a:p>
          <a:p>
            <a:endParaRPr lang="en-US" dirty="0"/>
          </a:p>
          <a:p>
            <a:r>
              <a:rPr lang="en-US" i="1" dirty="0"/>
              <a:t>***let them talk now***</a:t>
            </a:r>
          </a:p>
          <a:p>
            <a:endParaRPr lang="en-US" dirty="0"/>
          </a:p>
          <a:p>
            <a:r>
              <a:rPr lang="en-US" dirty="0"/>
              <a:t>Now, the flip side of that question is – </a:t>
            </a:r>
            <a:r>
              <a:rPr lang="en-US" b="1" dirty="0"/>
              <a:t>where do you think that younger kids, or even yourselves, feel most safe in your neighborhood</a:t>
            </a:r>
            <a:r>
              <a:rPr lang="en-US" dirty="0"/>
              <a:t>? And don’t just say ‘my house’. Be a little more creative than that. </a:t>
            </a:r>
          </a:p>
          <a:p>
            <a:endParaRPr lang="en-US" dirty="0"/>
          </a:p>
          <a:p>
            <a:r>
              <a:rPr lang="en-US" i="1" dirty="0"/>
              <a:t>***let them talk now***</a:t>
            </a:r>
          </a:p>
          <a:p>
            <a:endParaRPr lang="en-US" dirty="0"/>
          </a:p>
          <a:p>
            <a:r>
              <a:rPr lang="en-US" dirty="0"/>
              <a:t>Great job! Last question, and it’s pretty easy – </a:t>
            </a:r>
            <a:r>
              <a:rPr lang="en-US" b="1" dirty="0"/>
              <a:t>where is the busiest part of your neighborhood?</a:t>
            </a:r>
            <a:r>
              <a:rPr lang="en-US" dirty="0"/>
              <a:t> Most traffic? Most people? Share a few spots that come to mind. </a:t>
            </a:r>
          </a:p>
          <a:p>
            <a:endParaRPr lang="en-US" dirty="0"/>
          </a:p>
          <a:p>
            <a:r>
              <a:rPr lang="en-US" dirty="0"/>
              <a:t>***</a:t>
            </a:r>
            <a:r>
              <a:rPr lang="en-US" i="1" dirty="0"/>
              <a:t>let them talk now</a:t>
            </a:r>
            <a:r>
              <a:rPr lang="en-US" dirty="0"/>
              <a:t>***</a:t>
            </a:r>
          </a:p>
          <a:p>
            <a:endParaRPr lang="en-US" dirty="0"/>
          </a:p>
          <a:p>
            <a:r>
              <a:rPr lang="en-US" dirty="0"/>
              <a:t>As you’re seeing, our experiences are really similar. The problem is that when we have money to spend to improve our communities, it’s not always clear where there are opportunities to do that. </a:t>
            </a:r>
          </a:p>
        </p:txBody>
      </p:sp>
      <p:sp>
        <p:nvSpPr>
          <p:cNvPr id="4" name="Slide Number Placeholder 3"/>
          <p:cNvSpPr>
            <a:spLocks noGrp="1"/>
          </p:cNvSpPr>
          <p:nvPr>
            <p:ph type="sldNum" sz="quarter" idx="5"/>
          </p:nvPr>
        </p:nvSpPr>
        <p:spPr/>
        <p:txBody>
          <a:bodyPr/>
          <a:lstStyle/>
          <a:p>
            <a:fld id="{2B015002-7222-4C28-BA69-D3B46B5E9221}" type="slidenum">
              <a:rPr lang="en-US" smtClean="0"/>
              <a:t>3</a:t>
            </a:fld>
            <a:endParaRPr lang="en-US"/>
          </a:p>
        </p:txBody>
      </p:sp>
    </p:spTree>
    <p:extLst>
      <p:ext uri="{BB962C8B-B14F-4D97-AF65-F5344CB8AC3E}">
        <p14:creationId xmlns:p14="http://schemas.microsoft.com/office/powerpoint/2010/main" val="1152161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23">
              <a:defRPr/>
            </a:pPr>
            <a:r>
              <a:rPr lang="en-US" dirty="0"/>
              <a:t>And that’s, in a lot of ways, </a:t>
            </a:r>
            <a:r>
              <a:rPr lang="en-US" b="1" dirty="0"/>
              <a:t>what we’re doing today</a:t>
            </a:r>
            <a:r>
              <a:rPr lang="en-US" dirty="0"/>
              <a:t>. </a:t>
            </a:r>
          </a:p>
          <a:p>
            <a:pPr defTabSz="941923">
              <a:defRPr/>
            </a:pPr>
            <a:endParaRPr lang="en-US" dirty="0"/>
          </a:p>
          <a:p>
            <a:pPr defTabSz="941923">
              <a:defRPr/>
            </a:pPr>
            <a:r>
              <a:rPr lang="en-US" dirty="0"/>
              <a:t>We’re working together to </a:t>
            </a:r>
            <a:r>
              <a:rPr lang="en-US" b="1" dirty="0"/>
              <a:t>tell our stories </a:t>
            </a:r>
            <a:r>
              <a:rPr lang="en-US" dirty="0"/>
              <a:t>so that the folks who have the power and the resources to improve our neighborhoods </a:t>
            </a:r>
            <a:r>
              <a:rPr lang="en-US" b="1" dirty="0"/>
              <a:t>know where to spend the money</a:t>
            </a:r>
            <a:r>
              <a:rPr lang="en-US" dirty="0"/>
              <a:t>. </a:t>
            </a:r>
          </a:p>
          <a:p>
            <a:pPr defTabSz="941923">
              <a:defRPr/>
            </a:pPr>
            <a:endParaRPr lang="en-US" dirty="0"/>
          </a:p>
          <a:p>
            <a:pPr defTabSz="941923">
              <a:defRPr/>
            </a:pPr>
            <a:r>
              <a:rPr lang="en-US" dirty="0"/>
              <a:t>In Tacoma, for instance, there is a program that is spending 1,000,000 dollars in five regions of the city. </a:t>
            </a:r>
          </a:p>
          <a:p>
            <a:pPr defTabSz="941923">
              <a:defRPr/>
            </a:pPr>
            <a:endParaRPr lang="en-US" dirty="0"/>
          </a:p>
          <a:p>
            <a:pPr defTabSz="941923">
              <a:defRPr/>
            </a:pPr>
            <a:r>
              <a:rPr lang="en-US" dirty="0"/>
              <a:t>The challenge for them is to </a:t>
            </a:r>
            <a:r>
              <a:rPr lang="en-US" b="1" dirty="0"/>
              <a:t>know where this money will have the greatest impact</a:t>
            </a:r>
            <a:r>
              <a:rPr lang="en-US" dirty="0"/>
              <a:t>. </a:t>
            </a:r>
          </a:p>
        </p:txBody>
      </p:sp>
      <p:sp>
        <p:nvSpPr>
          <p:cNvPr id="4" name="Slide Number Placeholder 3"/>
          <p:cNvSpPr>
            <a:spLocks noGrp="1"/>
          </p:cNvSpPr>
          <p:nvPr>
            <p:ph type="sldNum" sz="quarter" idx="5"/>
          </p:nvPr>
        </p:nvSpPr>
        <p:spPr/>
        <p:txBody>
          <a:bodyPr/>
          <a:lstStyle/>
          <a:p>
            <a:fld id="{2B015002-7222-4C28-BA69-D3B46B5E9221}" type="slidenum">
              <a:rPr lang="en-US" smtClean="0"/>
              <a:t>4</a:t>
            </a:fld>
            <a:endParaRPr lang="en-US"/>
          </a:p>
        </p:txBody>
      </p:sp>
    </p:spTree>
    <p:extLst>
      <p:ext uri="{BB962C8B-B14F-4D97-AF65-F5344CB8AC3E}">
        <p14:creationId xmlns:p14="http://schemas.microsoft.com/office/powerpoint/2010/main" val="842962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something that </a:t>
            </a:r>
            <a:r>
              <a:rPr lang="en-US" b="1" dirty="0"/>
              <a:t>you can help with today</a:t>
            </a:r>
            <a:r>
              <a:rPr lang="en-US" dirty="0"/>
              <a:t>! </a:t>
            </a:r>
          </a:p>
          <a:p>
            <a:endParaRPr lang="en-US" dirty="0"/>
          </a:p>
          <a:p>
            <a:r>
              <a:rPr lang="en-US" dirty="0"/>
              <a:t>Our goal is that you have an </a:t>
            </a:r>
            <a:r>
              <a:rPr lang="en-US" b="1" dirty="0"/>
              <a:t>opportunity to tell your story</a:t>
            </a:r>
            <a:r>
              <a:rPr lang="en-US" dirty="0"/>
              <a:t>. </a:t>
            </a:r>
          </a:p>
          <a:p>
            <a:endParaRPr lang="en-US" dirty="0"/>
          </a:p>
          <a:p>
            <a:r>
              <a:rPr lang="en-US" dirty="0"/>
              <a:t>So do it! </a:t>
            </a:r>
          </a:p>
          <a:p>
            <a:endParaRPr lang="en-US" dirty="0"/>
          </a:p>
          <a:p>
            <a:r>
              <a:rPr lang="en-US" dirty="0"/>
              <a:t>Draw your maps, share your experiences, and when your friends do the same we’ll start to see similarities. </a:t>
            </a:r>
            <a:r>
              <a:rPr lang="en-US" b="1" dirty="0"/>
              <a:t>Those are our opportunities</a:t>
            </a:r>
            <a:r>
              <a:rPr lang="en-US" dirty="0"/>
              <a:t>. </a:t>
            </a:r>
          </a:p>
          <a:p>
            <a:endParaRPr lang="en-US" dirty="0"/>
          </a:p>
          <a:p>
            <a:r>
              <a:rPr lang="en-US" dirty="0"/>
              <a:t>The parks that everyone things are gross, or the crosswalks that are super dangerous – </a:t>
            </a:r>
            <a:r>
              <a:rPr lang="en-US" b="1" dirty="0"/>
              <a:t>these are your shared experiences</a:t>
            </a:r>
            <a:r>
              <a:rPr lang="en-US" dirty="0"/>
              <a:t>, and they’re incredibly valuable to decision makers.</a:t>
            </a:r>
          </a:p>
        </p:txBody>
      </p:sp>
      <p:sp>
        <p:nvSpPr>
          <p:cNvPr id="4" name="Slide Number Placeholder 3"/>
          <p:cNvSpPr>
            <a:spLocks noGrp="1"/>
          </p:cNvSpPr>
          <p:nvPr>
            <p:ph type="sldNum" sz="quarter" idx="5"/>
          </p:nvPr>
        </p:nvSpPr>
        <p:spPr/>
        <p:txBody>
          <a:bodyPr/>
          <a:lstStyle/>
          <a:p>
            <a:fld id="{2B015002-7222-4C28-BA69-D3B46B5E9221}" type="slidenum">
              <a:rPr lang="en-US" smtClean="0"/>
              <a:t>5</a:t>
            </a:fld>
            <a:endParaRPr lang="en-US"/>
          </a:p>
        </p:txBody>
      </p:sp>
    </p:spTree>
    <p:extLst>
      <p:ext uri="{BB962C8B-B14F-4D97-AF65-F5344CB8AC3E}">
        <p14:creationId xmlns:p14="http://schemas.microsoft.com/office/powerpoint/2010/main" val="2805392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now you’re thinking…</a:t>
            </a:r>
            <a:r>
              <a:rPr lang="en-US" b="1" dirty="0"/>
              <a:t>what exactly are we doing today</a:t>
            </a:r>
            <a:r>
              <a:rPr lang="en-US" dirty="0"/>
              <a:t>? </a:t>
            </a:r>
          </a:p>
          <a:p>
            <a:endParaRPr lang="en-US" dirty="0"/>
          </a:p>
          <a:p>
            <a:r>
              <a:rPr lang="en-US" dirty="0"/>
              <a:t>Well, to do the work that we do at AMP, we run workshops like this at middle schools and high schools. In these workshops we start by responding to a few questions and prompts, and then we spend a lot of time </a:t>
            </a:r>
            <a:r>
              <a:rPr lang="en-US" b="1" dirty="0"/>
              <a:t>drawing on maps</a:t>
            </a:r>
            <a:r>
              <a:rPr lang="en-US" dirty="0"/>
              <a:t>. </a:t>
            </a:r>
          </a:p>
          <a:p>
            <a:endParaRPr lang="en-US" dirty="0"/>
          </a:p>
          <a:p>
            <a:r>
              <a:rPr lang="en-US" dirty="0"/>
              <a:t>It’s really fun, and the drawings that you share </a:t>
            </a:r>
            <a:r>
              <a:rPr lang="en-US" b="1" dirty="0"/>
              <a:t>are transformed into maps like you see on this slide</a:t>
            </a:r>
            <a:r>
              <a:rPr lang="en-US" dirty="0"/>
              <a:t>. </a:t>
            </a:r>
          </a:p>
          <a:p>
            <a:endParaRPr lang="en-US" dirty="0"/>
          </a:p>
          <a:p>
            <a:r>
              <a:rPr lang="en-US" dirty="0"/>
              <a:t>The map on the top left, for instance, represents places in Tacoma where </a:t>
            </a:r>
            <a:r>
              <a:rPr lang="en-US" b="1" dirty="0"/>
              <a:t>people tend to spend time</a:t>
            </a:r>
            <a:r>
              <a:rPr lang="en-US" dirty="0"/>
              <a:t>, and on the top right you’re looking at a map that represents </a:t>
            </a:r>
            <a:r>
              <a:rPr lang="en-US" b="1" dirty="0"/>
              <a:t>popular walking and biking routes</a:t>
            </a:r>
            <a:r>
              <a:rPr lang="en-US" dirty="0"/>
              <a:t>.</a:t>
            </a:r>
          </a:p>
          <a:p>
            <a:endParaRPr lang="en-US" dirty="0"/>
          </a:p>
          <a:p>
            <a:r>
              <a:rPr lang="en-US" dirty="0"/>
              <a:t>We create these maps using </a:t>
            </a:r>
            <a:r>
              <a:rPr lang="en-US" b="1" dirty="0"/>
              <a:t>geographic information systems </a:t>
            </a:r>
            <a:r>
              <a:rPr lang="en-US" dirty="0"/>
              <a:t>– or GIS, for short. With a GIS we can </a:t>
            </a:r>
            <a:r>
              <a:rPr lang="en-US" b="1" dirty="0"/>
              <a:t>make maps</a:t>
            </a:r>
            <a:r>
              <a:rPr lang="en-US" dirty="0"/>
              <a:t>, </a:t>
            </a:r>
            <a:r>
              <a:rPr lang="en-US" b="1" dirty="0"/>
              <a:t>analyze data</a:t>
            </a:r>
            <a:r>
              <a:rPr lang="en-US" dirty="0"/>
              <a:t>, and tell </a:t>
            </a:r>
            <a:r>
              <a:rPr lang="en-US" b="1" dirty="0"/>
              <a:t>complex stories </a:t>
            </a:r>
            <a:r>
              <a:rPr lang="en-US" dirty="0"/>
              <a:t>in ways that are </a:t>
            </a:r>
            <a:r>
              <a:rPr lang="en-US" b="1" dirty="0"/>
              <a:t>easy to understand</a:t>
            </a:r>
            <a:r>
              <a:rPr lang="en-US" dirty="0"/>
              <a:t>. </a:t>
            </a:r>
          </a:p>
        </p:txBody>
      </p:sp>
      <p:sp>
        <p:nvSpPr>
          <p:cNvPr id="4" name="Slide Number Placeholder 3"/>
          <p:cNvSpPr>
            <a:spLocks noGrp="1"/>
          </p:cNvSpPr>
          <p:nvPr>
            <p:ph type="sldNum" sz="quarter" idx="5"/>
          </p:nvPr>
        </p:nvSpPr>
        <p:spPr/>
        <p:txBody>
          <a:bodyPr/>
          <a:lstStyle/>
          <a:p>
            <a:fld id="{2B015002-7222-4C28-BA69-D3B46B5E9221}" type="slidenum">
              <a:rPr lang="en-US" smtClean="0"/>
              <a:t>6</a:t>
            </a:fld>
            <a:endParaRPr lang="en-US"/>
          </a:p>
        </p:txBody>
      </p:sp>
    </p:spTree>
    <p:extLst>
      <p:ext uri="{BB962C8B-B14F-4D97-AF65-F5344CB8AC3E}">
        <p14:creationId xmlns:p14="http://schemas.microsoft.com/office/powerpoint/2010/main" val="41888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from those maps, we are </a:t>
            </a:r>
            <a:r>
              <a:rPr lang="en-US" b="1" dirty="0"/>
              <a:t>illuminating the best opportunities</a:t>
            </a:r>
            <a:r>
              <a:rPr lang="en-US" dirty="0"/>
              <a:t> for local agencies to </a:t>
            </a:r>
            <a:r>
              <a:rPr lang="en-US" b="1" dirty="0"/>
              <a:t>invest in our neighborhoods</a:t>
            </a:r>
            <a:r>
              <a:rPr lang="en-US" dirty="0"/>
              <a:t>. </a:t>
            </a:r>
          </a:p>
          <a:p>
            <a:endParaRPr lang="en-US" dirty="0"/>
          </a:p>
          <a:p>
            <a:r>
              <a:rPr lang="en-US" dirty="0"/>
              <a:t>From </a:t>
            </a:r>
            <a:r>
              <a:rPr lang="en-US" b="1" dirty="0"/>
              <a:t>park improvements </a:t>
            </a:r>
            <a:r>
              <a:rPr lang="en-US" dirty="0"/>
              <a:t>to better and </a:t>
            </a:r>
            <a:r>
              <a:rPr lang="en-US" b="1" dirty="0"/>
              <a:t>safer crosswalks</a:t>
            </a:r>
            <a:r>
              <a:rPr lang="en-US" dirty="0"/>
              <a:t>, the stories that you share today </a:t>
            </a:r>
            <a:r>
              <a:rPr lang="en-US" b="1" dirty="0"/>
              <a:t>will influence where money is spent in the region</a:t>
            </a:r>
            <a:r>
              <a:rPr lang="en-US" dirty="0"/>
              <a:t>. </a:t>
            </a:r>
          </a:p>
          <a:p>
            <a:endParaRPr lang="en-US" dirty="0"/>
          </a:p>
          <a:p>
            <a:r>
              <a:rPr lang="en-US" dirty="0"/>
              <a:t>Because our partners are listening! </a:t>
            </a:r>
          </a:p>
          <a:p>
            <a:endParaRPr lang="en-US" dirty="0"/>
          </a:p>
          <a:p>
            <a:r>
              <a:rPr lang="en-US" dirty="0"/>
              <a:t>And they want, more than anything else, to </a:t>
            </a:r>
            <a:r>
              <a:rPr lang="en-US" b="1" dirty="0"/>
              <a:t>ensure that our neighborhoods</a:t>
            </a:r>
            <a:r>
              <a:rPr lang="en-US" dirty="0"/>
              <a:t> are places where youth feel </a:t>
            </a:r>
            <a:r>
              <a:rPr lang="en-US" b="1" dirty="0"/>
              <a:t>safe, happy, and at home</a:t>
            </a:r>
            <a:r>
              <a:rPr lang="en-US" dirty="0"/>
              <a:t>.</a:t>
            </a:r>
          </a:p>
        </p:txBody>
      </p:sp>
      <p:sp>
        <p:nvSpPr>
          <p:cNvPr id="4" name="Slide Number Placeholder 3"/>
          <p:cNvSpPr>
            <a:spLocks noGrp="1"/>
          </p:cNvSpPr>
          <p:nvPr>
            <p:ph type="sldNum" sz="quarter" idx="5"/>
          </p:nvPr>
        </p:nvSpPr>
        <p:spPr/>
        <p:txBody>
          <a:bodyPr/>
          <a:lstStyle/>
          <a:p>
            <a:fld id="{2B015002-7222-4C28-BA69-D3B46B5E9221}" type="slidenum">
              <a:rPr lang="en-US" smtClean="0"/>
              <a:t>7</a:t>
            </a:fld>
            <a:endParaRPr lang="en-US"/>
          </a:p>
        </p:txBody>
      </p:sp>
    </p:spTree>
    <p:extLst>
      <p:ext uri="{BB962C8B-B14F-4D97-AF65-F5344CB8AC3E}">
        <p14:creationId xmlns:p14="http://schemas.microsoft.com/office/powerpoint/2010/main" val="3046144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means </a:t>
            </a:r>
            <a:r>
              <a:rPr lang="en-US" b="1" dirty="0"/>
              <a:t>reflecting on what our youth have shared</a:t>
            </a:r>
            <a:r>
              <a:rPr lang="en-US" dirty="0"/>
              <a:t>, and then conducting projects like the </a:t>
            </a:r>
            <a:r>
              <a:rPr lang="en-US" b="1" dirty="0" err="1"/>
              <a:t>Gonyea</a:t>
            </a:r>
            <a:r>
              <a:rPr lang="en-US" b="1" dirty="0"/>
              <a:t> Park redesign in Parkland</a:t>
            </a:r>
            <a:r>
              <a:rPr lang="en-US" dirty="0"/>
              <a:t>, or the improvements that are being made to the </a:t>
            </a:r>
            <a:r>
              <a:rPr lang="en-US" b="1" dirty="0"/>
              <a:t>McKinley Overlook in Tacoma</a:t>
            </a:r>
            <a:r>
              <a:rPr lang="en-US" dirty="0"/>
              <a:t>, or the </a:t>
            </a:r>
            <a:r>
              <a:rPr lang="en-US" b="1" dirty="0"/>
              <a:t>Safe Routes to Schools work</a:t>
            </a:r>
            <a:r>
              <a:rPr lang="en-US" dirty="0"/>
              <a:t> around Stewart Middle School. </a:t>
            </a:r>
          </a:p>
          <a:p>
            <a:endParaRPr lang="en-US" dirty="0"/>
          </a:p>
          <a:p>
            <a:r>
              <a:rPr lang="en-US" dirty="0"/>
              <a:t>In all of these cases, we’ve worked closely with youth just like yourselves to </a:t>
            </a:r>
            <a:r>
              <a:rPr lang="en-US" b="1" dirty="0"/>
              <a:t>share opportunities within neighborhoods </a:t>
            </a:r>
            <a:r>
              <a:rPr lang="en-US" dirty="0"/>
              <a:t>with the agencies that have the resources </a:t>
            </a:r>
            <a:r>
              <a:rPr lang="en-US" b="1" dirty="0"/>
              <a:t>to make change happen</a:t>
            </a:r>
            <a:r>
              <a:rPr lang="en-US" dirty="0"/>
              <a:t>. </a:t>
            </a:r>
          </a:p>
          <a:p>
            <a:endParaRPr lang="en-US" dirty="0"/>
          </a:p>
        </p:txBody>
      </p:sp>
      <p:sp>
        <p:nvSpPr>
          <p:cNvPr id="4" name="Slide Number Placeholder 3"/>
          <p:cNvSpPr>
            <a:spLocks noGrp="1"/>
          </p:cNvSpPr>
          <p:nvPr>
            <p:ph type="sldNum" sz="quarter" idx="5"/>
          </p:nvPr>
        </p:nvSpPr>
        <p:spPr/>
        <p:txBody>
          <a:bodyPr/>
          <a:lstStyle/>
          <a:p>
            <a:fld id="{2B015002-7222-4C28-BA69-D3B46B5E9221}" type="slidenum">
              <a:rPr lang="en-US" smtClean="0"/>
              <a:t>8</a:t>
            </a:fld>
            <a:endParaRPr lang="en-US"/>
          </a:p>
        </p:txBody>
      </p:sp>
    </p:spTree>
    <p:extLst>
      <p:ext uri="{BB962C8B-B14F-4D97-AF65-F5344CB8AC3E}">
        <p14:creationId xmlns:p14="http://schemas.microsoft.com/office/powerpoint/2010/main" val="858997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we are, today </a:t>
            </a:r>
            <a:r>
              <a:rPr lang="en-US" b="1" dirty="0"/>
              <a:t>in your ---</a:t>
            </a:r>
            <a:r>
              <a:rPr lang="en-US" b="1" i="1" dirty="0"/>
              <a:t>SUBJECT-</a:t>
            </a:r>
            <a:r>
              <a:rPr lang="en-US" b="1" dirty="0"/>
              <a:t>-- Class</a:t>
            </a:r>
            <a:r>
              <a:rPr lang="en-US" dirty="0"/>
              <a:t>. And maybe you’re thinking to yourself, hey, </a:t>
            </a:r>
            <a:r>
              <a:rPr lang="en-US" b="1" dirty="0"/>
              <a:t>this is interesting but a little unrelated </a:t>
            </a:r>
            <a:r>
              <a:rPr lang="en-US" dirty="0"/>
              <a:t>to what we normally do in class. </a:t>
            </a:r>
          </a:p>
          <a:p>
            <a:endParaRPr lang="en-US" dirty="0"/>
          </a:p>
          <a:p>
            <a:r>
              <a:rPr lang="en-US" dirty="0"/>
              <a:t>The </a:t>
            </a:r>
            <a:r>
              <a:rPr lang="en-US" b="1" dirty="0"/>
              <a:t>reality is</a:t>
            </a:r>
            <a:r>
              <a:rPr lang="en-US" dirty="0"/>
              <a:t>, though, that maybe the coolest part of this project is that </a:t>
            </a:r>
            <a:r>
              <a:rPr lang="en-US" b="1" dirty="0"/>
              <a:t>no matter your area of expertise</a:t>
            </a:r>
            <a:r>
              <a:rPr lang="en-US" dirty="0"/>
              <a:t>, we’re likely </a:t>
            </a:r>
            <a:r>
              <a:rPr lang="en-US" b="1" dirty="0"/>
              <a:t>doing something related to it!</a:t>
            </a:r>
          </a:p>
          <a:p>
            <a:endParaRPr lang="en-US" dirty="0"/>
          </a:p>
          <a:p>
            <a:r>
              <a:rPr lang="en-US" b="1" dirty="0"/>
              <a:t>In this class, for instance</a:t>
            </a:r>
            <a:r>
              <a:rPr lang="en-US" dirty="0"/>
              <a:t>…</a:t>
            </a:r>
          </a:p>
          <a:p>
            <a:endParaRPr lang="en-US" i="1" u="sng" dirty="0"/>
          </a:p>
          <a:p>
            <a:r>
              <a:rPr lang="en-US" i="1" u="sng" dirty="0">
                <a:solidFill>
                  <a:srgbClr val="FF0000"/>
                </a:solidFill>
              </a:rPr>
              <a:t>Social Science (history/geography)</a:t>
            </a:r>
          </a:p>
          <a:p>
            <a:pPr marL="235481" indent="-235481">
              <a:buAutoNum type="arabicPeriod"/>
            </a:pPr>
            <a:r>
              <a:rPr lang="en-US" dirty="0"/>
              <a:t>You might be thinking about how </a:t>
            </a:r>
            <a:r>
              <a:rPr lang="en-US" b="1" dirty="0"/>
              <a:t>societies develop, invent, and change over time</a:t>
            </a:r>
            <a:r>
              <a:rPr lang="en-US" dirty="0"/>
              <a:t>. Maybe also how they </a:t>
            </a:r>
            <a:r>
              <a:rPr lang="en-US" b="1" dirty="0"/>
              <a:t>make decisions and how they planned. </a:t>
            </a:r>
            <a:r>
              <a:rPr lang="en-US" dirty="0"/>
              <a:t>With the work we’re doing today, you are participating in both the planning and development of our region. The folks that are listening are </a:t>
            </a:r>
            <a:r>
              <a:rPr lang="en-US" b="1" dirty="0"/>
              <a:t>elected officials</a:t>
            </a:r>
            <a:r>
              <a:rPr lang="en-US" dirty="0"/>
              <a:t>, representatives of local </a:t>
            </a:r>
            <a:r>
              <a:rPr lang="en-US" b="1" dirty="0"/>
              <a:t>governments</a:t>
            </a:r>
            <a:r>
              <a:rPr lang="en-US" dirty="0"/>
              <a:t>, and the </a:t>
            </a:r>
            <a:r>
              <a:rPr lang="en-US" b="1" dirty="0"/>
              <a:t>advocates</a:t>
            </a:r>
            <a:r>
              <a:rPr lang="en-US" dirty="0"/>
              <a:t> that work to make our lives better.</a:t>
            </a:r>
          </a:p>
          <a:p>
            <a:pPr marL="235481" indent="-235481">
              <a:buAutoNum type="arabicPeriod"/>
            </a:pPr>
            <a:r>
              <a:rPr lang="en-US" dirty="0"/>
              <a:t>Societies change, develop, and grow in response to the needs of the people – that’s the essence of democracy, and it’s a core aspect of what we are doing today.</a:t>
            </a:r>
          </a:p>
          <a:p>
            <a:endParaRPr lang="en-US" dirty="0"/>
          </a:p>
          <a:p>
            <a:r>
              <a:rPr lang="en-US" i="1" u="sng" dirty="0"/>
              <a:t>Math</a:t>
            </a:r>
          </a:p>
          <a:p>
            <a:pPr marL="235481" indent="-235481">
              <a:buAutoNum type="arabicPeriod"/>
            </a:pPr>
            <a:r>
              <a:rPr lang="en-US" dirty="0"/>
              <a:t>You’re likely learning (or will learn) about </a:t>
            </a:r>
            <a:r>
              <a:rPr lang="en-US" b="1" dirty="0"/>
              <a:t>recognizing patterns in numbers</a:t>
            </a:r>
            <a:r>
              <a:rPr lang="en-US" dirty="0"/>
              <a:t>, and that’s what we are doing with AMP data.  We are recognizing where things are </a:t>
            </a:r>
            <a:r>
              <a:rPr lang="en-US" b="1" dirty="0"/>
              <a:t>similar</a:t>
            </a:r>
            <a:r>
              <a:rPr lang="en-US" dirty="0"/>
              <a:t> and where things are </a:t>
            </a:r>
            <a:r>
              <a:rPr lang="en-US" b="1" dirty="0"/>
              <a:t>different</a:t>
            </a:r>
            <a:r>
              <a:rPr lang="en-US" dirty="0"/>
              <a:t> by comparing numbers, or </a:t>
            </a:r>
            <a:r>
              <a:rPr lang="en-US" b="1" dirty="0"/>
              <a:t>groups of numbers</a:t>
            </a:r>
            <a:r>
              <a:rPr lang="en-US" dirty="0"/>
              <a:t>, which we call </a:t>
            </a:r>
            <a:r>
              <a:rPr lang="en-US" b="1" dirty="0"/>
              <a:t>data</a:t>
            </a:r>
            <a:r>
              <a:rPr lang="en-US" dirty="0"/>
              <a:t>.</a:t>
            </a:r>
          </a:p>
          <a:p>
            <a:pPr marL="235481" indent="-235481">
              <a:buAutoNum type="arabicPeriod"/>
            </a:pPr>
            <a:r>
              <a:rPr lang="en-US" dirty="0"/>
              <a:t>You are probably also learning about </a:t>
            </a:r>
            <a:r>
              <a:rPr lang="en-US" b="1" dirty="0"/>
              <a:t>averages and medians and modes</a:t>
            </a:r>
            <a:r>
              <a:rPr lang="en-US" dirty="0"/>
              <a:t> - and that’s what we are doing with AMP data.  We are using averages and comparing those to understand where we have small differences and where we have big differences.  It’s all math!</a:t>
            </a:r>
          </a:p>
          <a:p>
            <a:pPr marL="235481" indent="-235481">
              <a:buAutoNum type="arabicPeriod"/>
            </a:pPr>
            <a:endParaRPr lang="en-US" dirty="0"/>
          </a:p>
          <a:p>
            <a:r>
              <a:rPr lang="en-US" i="1" u="sng" dirty="0"/>
              <a:t>Technology</a:t>
            </a:r>
          </a:p>
          <a:p>
            <a:pPr marL="235481" indent="-235481">
              <a:buAutoNum type="arabicPeriod"/>
            </a:pPr>
            <a:r>
              <a:rPr lang="en-US" dirty="0"/>
              <a:t>You’re probably learning about how </a:t>
            </a:r>
            <a:r>
              <a:rPr lang="en-US" b="1" dirty="0"/>
              <a:t>technology develops and changes over time</a:t>
            </a:r>
            <a:r>
              <a:rPr lang="en-US" dirty="0"/>
              <a:t> and how </a:t>
            </a:r>
            <a:r>
              <a:rPr lang="en-US" b="1" dirty="0"/>
              <a:t>innovation</a:t>
            </a:r>
            <a:r>
              <a:rPr lang="en-US" dirty="0"/>
              <a:t> is always pushing things further.  This project grew out of a </a:t>
            </a:r>
            <a:r>
              <a:rPr lang="en-US" b="1" dirty="0"/>
              <a:t>need to take information and put it on a map</a:t>
            </a:r>
            <a:r>
              <a:rPr lang="en-US" dirty="0"/>
              <a:t> and </a:t>
            </a:r>
            <a:r>
              <a:rPr lang="en-US" b="1" dirty="0"/>
              <a:t>say something</a:t>
            </a:r>
            <a:r>
              <a:rPr lang="en-US" dirty="0"/>
              <a:t> about the patterns that emerge.  It grew from several smaller pieces of tech and now stitches them all together!</a:t>
            </a:r>
          </a:p>
          <a:p>
            <a:pPr marL="235481" indent="-235481">
              <a:buAutoNum type="arabicPeriod"/>
            </a:pPr>
            <a:r>
              <a:rPr lang="en-US" dirty="0"/>
              <a:t>And we are using a </a:t>
            </a:r>
            <a:r>
              <a:rPr lang="en-US" b="1" dirty="0"/>
              <a:t>Geographic Information System</a:t>
            </a:r>
            <a:r>
              <a:rPr lang="en-US" dirty="0"/>
              <a:t>, or a GIS, to turn your </a:t>
            </a:r>
            <a:r>
              <a:rPr lang="en-US" b="1" dirty="0"/>
              <a:t>stories</a:t>
            </a:r>
            <a:r>
              <a:rPr lang="en-US" dirty="0"/>
              <a:t> into </a:t>
            </a:r>
            <a:r>
              <a:rPr lang="en-US" b="1" dirty="0"/>
              <a:t>maps and data</a:t>
            </a:r>
            <a:r>
              <a:rPr lang="en-US" dirty="0"/>
              <a:t>. </a:t>
            </a:r>
          </a:p>
          <a:p>
            <a:pPr marL="235481" indent="-235481">
              <a:buAutoNum type="arabicPeriod"/>
            </a:pPr>
            <a:endParaRPr lang="en-US" dirty="0"/>
          </a:p>
          <a:p>
            <a:r>
              <a:rPr lang="en-US" i="1" u="sng" dirty="0"/>
              <a:t>Health</a:t>
            </a:r>
          </a:p>
          <a:p>
            <a:pPr marL="235481" indent="-235481">
              <a:buAutoNum type="arabicPeriod"/>
            </a:pPr>
            <a:r>
              <a:rPr lang="en-US" dirty="0"/>
              <a:t>You are probably learning a lot about how we need to </a:t>
            </a:r>
            <a:r>
              <a:rPr lang="en-US" b="1" dirty="0"/>
              <a:t>move our bodies in order to be healthy</a:t>
            </a:r>
            <a:r>
              <a:rPr lang="en-US" dirty="0"/>
              <a:t>.  You need access to parks and you need to want to go to those parks!  So if we can help understand how to improve parks to get more kids to parks, </a:t>
            </a:r>
            <a:r>
              <a:rPr lang="en-US" b="1" dirty="0"/>
              <a:t>we are making our communities healthier</a:t>
            </a:r>
            <a:r>
              <a:rPr lang="en-US" dirty="0"/>
              <a:t>.</a:t>
            </a:r>
          </a:p>
          <a:p>
            <a:pPr marL="235481" indent="-235481">
              <a:buAutoNum type="arabicPeriod"/>
            </a:pPr>
            <a:endParaRPr lang="en-US" dirty="0"/>
          </a:p>
          <a:p>
            <a:r>
              <a:rPr lang="en-US" b="1" dirty="0"/>
              <a:t>Now, before we get into our mapping activities, there’s one last slide to share with you. </a:t>
            </a:r>
          </a:p>
        </p:txBody>
      </p:sp>
      <p:sp>
        <p:nvSpPr>
          <p:cNvPr id="4" name="Slide Number Placeholder 3"/>
          <p:cNvSpPr>
            <a:spLocks noGrp="1"/>
          </p:cNvSpPr>
          <p:nvPr>
            <p:ph type="sldNum" sz="quarter" idx="5"/>
          </p:nvPr>
        </p:nvSpPr>
        <p:spPr/>
        <p:txBody>
          <a:bodyPr/>
          <a:lstStyle/>
          <a:p>
            <a:fld id="{2B015002-7222-4C28-BA69-D3B46B5E9221}" type="slidenum">
              <a:rPr lang="en-US" smtClean="0"/>
              <a:t>9</a:t>
            </a:fld>
            <a:endParaRPr lang="en-US"/>
          </a:p>
        </p:txBody>
      </p:sp>
    </p:spTree>
    <p:extLst>
      <p:ext uri="{BB962C8B-B14F-4D97-AF65-F5344CB8AC3E}">
        <p14:creationId xmlns:p14="http://schemas.microsoft.com/office/powerpoint/2010/main" val="1001895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F0BA0-F8CB-73A7-A38C-072E2C0203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B590EE-66F7-368B-0D7A-E54C343E0D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4540EF-1512-3D80-823B-77CD2CABF84A}"/>
              </a:ext>
            </a:extLst>
          </p:cNvPr>
          <p:cNvSpPr>
            <a:spLocks noGrp="1"/>
          </p:cNvSpPr>
          <p:nvPr>
            <p:ph type="dt" sz="half" idx="10"/>
          </p:nvPr>
        </p:nvSpPr>
        <p:spPr/>
        <p:txBody>
          <a:bodyPr/>
          <a:lstStyle/>
          <a:p>
            <a:fld id="{73F593D3-D60D-4205-AD68-A1E4EC7FF844}" type="datetimeFigureOut">
              <a:rPr lang="en-US" smtClean="0"/>
              <a:t>12/18/2024</a:t>
            </a:fld>
            <a:endParaRPr lang="en-US"/>
          </a:p>
        </p:txBody>
      </p:sp>
      <p:sp>
        <p:nvSpPr>
          <p:cNvPr id="5" name="Footer Placeholder 4">
            <a:extLst>
              <a:ext uri="{FF2B5EF4-FFF2-40B4-BE49-F238E27FC236}">
                <a16:creationId xmlns:a16="http://schemas.microsoft.com/office/drawing/2014/main" id="{0024C530-D114-3755-E7A4-7C449176E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728B55-8A7E-8B82-5500-1933D671855F}"/>
              </a:ext>
            </a:extLst>
          </p:cNvPr>
          <p:cNvSpPr>
            <a:spLocks noGrp="1"/>
          </p:cNvSpPr>
          <p:nvPr>
            <p:ph type="sldNum" sz="quarter" idx="12"/>
          </p:nvPr>
        </p:nvSpPr>
        <p:spPr/>
        <p:txBody>
          <a:bodyPr/>
          <a:lstStyle/>
          <a:p>
            <a:fld id="{4DE5A587-129D-4048-B980-3565692FF9CA}" type="slidenum">
              <a:rPr lang="en-US" smtClean="0"/>
              <a:t>‹#›</a:t>
            </a:fld>
            <a:endParaRPr lang="en-US"/>
          </a:p>
        </p:txBody>
      </p:sp>
    </p:spTree>
    <p:extLst>
      <p:ext uri="{BB962C8B-B14F-4D97-AF65-F5344CB8AC3E}">
        <p14:creationId xmlns:p14="http://schemas.microsoft.com/office/powerpoint/2010/main" val="2124006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5E6DE-E35D-00AE-C18D-0B0DCDC85C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2EC521-155A-05C2-B30A-971D88E649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CF82BB-CFD5-D84A-727E-8224B8D29B2E}"/>
              </a:ext>
            </a:extLst>
          </p:cNvPr>
          <p:cNvSpPr>
            <a:spLocks noGrp="1"/>
          </p:cNvSpPr>
          <p:nvPr>
            <p:ph type="dt" sz="half" idx="10"/>
          </p:nvPr>
        </p:nvSpPr>
        <p:spPr/>
        <p:txBody>
          <a:bodyPr/>
          <a:lstStyle/>
          <a:p>
            <a:fld id="{73F593D3-D60D-4205-AD68-A1E4EC7FF844}" type="datetimeFigureOut">
              <a:rPr lang="en-US" smtClean="0"/>
              <a:t>12/18/2024</a:t>
            </a:fld>
            <a:endParaRPr lang="en-US"/>
          </a:p>
        </p:txBody>
      </p:sp>
      <p:sp>
        <p:nvSpPr>
          <p:cNvPr id="5" name="Footer Placeholder 4">
            <a:extLst>
              <a:ext uri="{FF2B5EF4-FFF2-40B4-BE49-F238E27FC236}">
                <a16:creationId xmlns:a16="http://schemas.microsoft.com/office/drawing/2014/main" id="{7162FEF8-74D2-A8EB-47A9-5AEDB4D5C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41B83-1AFE-AB01-334A-660DF647FE38}"/>
              </a:ext>
            </a:extLst>
          </p:cNvPr>
          <p:cNvSpPr>
            <a:spLocks noGrp="1"/>
          </p:cNvSpPr>
          <p:nvPr>
            <p:ph type="sldNum" sz="quarter" idx="12"/>
          </p:nvPr>
        </p:nvSpPr>
        <p:spPr/>
        <p:txBody>
          <a:bodyPr/>
          <a:lstStyle/>
          <a:p>
            <a:fld id="{4DE5A587-129D-4048-B980-3565692FF9CA}" type="slidenum">
              <a:rPr lang="en-US" smtClean="0"/>
              <a:t>‹#›</a:t>
            </a:fld>
            <a:endParaRPr lang="en-US"/>
          </a:p>
        </p:txBody>
      </p:sp>
    </p:spTree>
    <p:extLst>
      <p:ext uri="{BB962C8B-B14F-4D97-AF65-F5344CB8AC3E}">
        <p14:creationId xmlns:p14="http://schemas.microsoft.com/office/powerpoint/2010/main" val="3233820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A14D5D-5EDA-D198-BB92-DF55B28936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0530DF-2AC4-D08D-0981-C5704AC7E3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307245-50E0-8F58-749D-E623615AADF3}"/>
              </a:ext>
            </a:extLst>
          </p:cNvPr>
          <p:cNvSpPr>
            <a:spLocks noGrp="1"/>
          </p:cNvSpPr>
          <p:nvPr>
            <p:ph type="dt" sz="half" idx="10"/>
          </p:nvPr>
        </p:nvSpPr>
        <p:spPr/>
        <p:txBody>
          <a:bodyPr/>
          <a:lstStyle/>
          <a:p>
            <a:fld id="{73F593D3-D60D-4205-AD68-A1E4EC7FF844}" type="datetimeFigureOut">
              <a:rPr lang="en-US" smtClean="0"/>
              <a:t>12/18/2024</a:t>
            </a:fld>
            <a:endParaRPr lang="en-US"/>
          </a:p>
        </p:txBody>
      </p:sp>
      <p:sp>
        <p:nvSpPr>
          <p:cNvPr id="5" name="Footer Placeholder 4">
            <a:extLst>
              <a:ext uri="{FF2B5EF4-FFF2-40B4-BE49-F238E27FC236}">
                <a16:creationId xmlns:a16="http://schemas.microsoft.com/office/drawing/2014/main" id="{430A65F2-F6BD-EAFC-EAB2-FBBEA6A4E1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A2F4D1-E60A-1BE6-951A-CB914948DEED}"/>
              </a:ext>
            </a:extLst>
          </p:cNvPr>
          <p:cNvSpPr>
            <a:spLocks noGrp="1"/>
          </p:cNvSpPr>
          <p:nvPr>
            <p:ph type="sldNum" sz="quarter" idx="12"/>
          </p:nvPr>
        </p:nvSpPr>
        <p:spPr/>
        <p:txBody>
          <a:bodyPr/>
          <a:lstStyle/>
          <a:p>
            <a:fld id="{4DE5A587-129D-4048-B980-3565692FF9CA}" type="slidenum">
              <a:rPr lang="en-US" smtClean="0"/>
              <a:t>‹#›</a:t>
            </a:fld>
            <a:endParaRPr lang="en-US"/>
          </a:p>
        </p:txBody>
      </p:sp>
    </p:spTree>
    <p:extLst>
      <p:ext uri="{BB962C8B-B14F-4D97-AF65-F5344CB8AC3E}">
        <p14:creationId xmlns:p14="http://schemas.microsoft.com/office/powerpoint/2010/main" val="78912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7AED3-EAC9-C3D3-D32A-DE7BF664C5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4ACEAB-28CA-1B68-E39D-0FB2F6B71A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269AE7-0CDB-2CBC-C3BC-A6431BBAEBB2}"/>
              </a:ext>
            </a:extLst>
          </p:cNvPr>
          <p:cNvSpPr>
            <a:spLocks noGrp="1"/>
          </p:cNvSpPr>
          <p:nvPr>
            <p:ph type="dt" sz="half" idx="10"/>
          </p:nvPr>
        </p:nvSpPr>
        <p:spPr/>
        <p:txBody>
          <a:bodyPr/>
          <a:lstStyle/>
          <a:p>
            <a:fld id="{73F593D3-D60D-4205-AD68-A1E4EC7FF844}" type="datetimeFigureOut">
              <a:rPr lang="en-US" smtClean="0"/>
              <a:t>12/18/2024</a:t>
            </a:fld>
            <a:endParaRPr lang="en-US"/>
          </a:p>
        </p:txBody>
      </p:sp>
      <p:sp>
        <p:nvSpPr>
          <p:cNvPr id="5" name="Footer Placeholder 4">
            <a:extLst>
              <a:ext uri="{FF2B5EF4-FFF2-40B4-BE49-F238E27FC236}">
                <a16:creationId xmlns:a16="http://schemas.microsoft.com/office/drawing/2014/main" id="{4B792747-F0BB-C650-76EB-419CC6CD0B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3743EE-FD76-C8C6-9A78-DFAE8EB310BF}"/>
              </a:ext>
            </a:extLst>
          </p:cNvPr>
          <p:cNvSpPr>
            <a:spLocks noGrp="1"/>
          </p:cNvSpPr>
          <p:nvPr>
            <p:ph type="sldNum" sz="quarter" idx="12"/>
          </p:nvPr>
        </p:nvSpPr>
        <p:spPr/>
        <p:txBody>
          <a:bodyPr/>
          <a:lstStyle/>
          <a:p>
            <a:fld id="{4DE5A587-129D-4048-B980-3565692FF9CA}" type="slidenum">
              <a:rPr lang="en-US" smtClean="0"/>
              <a:t>‹#›</a:t>
            </a:fld>
            <a:endParaRPr lang="en-US"/>
          </a:p>
        </p:txBody>
      </p:sp>
    </p:spTree>
    <p:extLst>
      <p:ext uri="{BB962C8B-B14F-4D97-AF65-F5344CB8AC3E}">
        <p14:creationId xmlns:p14="http://schemas.microsoft.com/office/powerpoint/2010/main" val="2335900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C57DF-52E6-CA7F-4EB8-117968312F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B63C16-AE3E-2398-59AD-EE8A88CC655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CADA8E-6A16-7804-6A01-96BD4F625FDB}"/>
              </a:ext>
            </a:extLst>
          </p:cNvPr>
          <p:cNvSpPr>
            <a:spLocks noGrp="1"/>
          </p:cNvSpPr>
          <p:nvPr>
            <p:ph type="dt" sz="half" idx="10"/>
          </p:nvPr>
        </p:nvSpPr>
        <p:spPr/>
        <p:txBody>
          <a:bodyPr/>
          <a:lstStyle/>
          <a:p>
            <a:fld id="{73F593D3-D60D-4205-AD68-A1E4EC7FF844}" type="datetimeFigureOut">
              <a:rPr lang="en-US" smtClean="0"/>
              <a:t>12/18/2024</a:t>
            </a:fld>
            <a:endParaRPr lang="en-US"/>
          </a:p>
        </p:txBody>
      </p:sp>
      <p:sp>
        <p:nvSpPr>
          <p:cNvPr id="5" name="Footer Placeholder 4">
            <a:extLst>
              <a:ext uri="{FF2B5EF4-FFF2-40B4-BE49-F238E27FC236}">
                <a16:creationId xmlns:a16="http://schemas.microsoft.com/office/drawing/2014/main" id="{58E7B70E-D680-CC24-3416-6EE9B9EADA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B4EAAE-3E28-B6FE-359E-CA7AE1AEF97B}"/>
              </a:ext>
            </a:extLst>
          </p:cNvPr>
          <p:cNvSpPr>
            <a:spLocks noGrp="1"/>
          </p:cNvSpPr>
          <p:nvPr>
            <p:ph type="sldNum" sz="quarter" idx="12"/>
          </p:nvPr>
        </p:nvSpPr>
        <p:spPr/>
        <p:txBody>
          <a:bodyPr/>
          <a:lstStyle/>
          <a:p>
            <a:fld id="{4DE5A587-129D-4048-B980-3565692FF9CA}" type="slidenum">
              <a:rPr lang="en-US" smtClean="0"/>
              <a:t>‹#›</a:t>
            </a:fld>
            <a:endParaRPr lang="en-US"/>
          </a:p>
        </p:txBody>
      </p:sp>
    </p:spTree>
    <p:extLst>
      <p:ext uri="{BB962C8B-B14F-4D97-AF65-F5344CB8AC3E}">
        <p14:creationId xmlns:p14="http://schemas.microsoft.com/office/powerpoint/2010/main" val="2060866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E2BBC-BDA9-C80B-5FDD-D54098FF29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8218D3-8E11-8438-51D6-E45398A4C6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372713-485E-CC6F-C019-569BAA1995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3C1ED5-F747-C8A9-E1B1-9AF7FDA932AD}"/>
              </a:ext>
            </a:extLst>
          </p:cNvPr>
          <p:cNvSpPr>
            <a:spLocks noGrp="1"/>
          </p:cNvSpPr>
          <p:nvPr>
            <p:ph type="dt" sz="half" idx="10"/>
          </p:nvPr>
        </p:nvSpPr>
        <p:spPr/>
        <p:txBody>
          <a:bodyPr/>
          <a:lstStyle/>
          <a:p>
            <a:fld id="{73F593D3-D60D-4205-AD68-A1E4EC7FF844}" type="datetimeFigureOut">
              <a:rPr lang="en-US" smtClean="0"/>
              <a:t>12/18/2024</a:t>
            </a:fld>
            <a:endParaRPr lang="en-US"/>
          </a:p>
        </p:txBody>
      </p:sp>
      <p:sp>
        <p:nvSpPr>
          <p:cNvPr id="6" name="Footer Placeholder 5">
            <a:extLst>
              <a:ext uri="{FF2B5EF4-FFF2-40B4-BE49-F238E27FC236}">
                <a16:creationId xmlns:a16="http://schemas.microsoft.com/office/drawing/2014/main" id="{507EDADB-CE91-F25B-81DF-CD48A3CFDD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6273D4-5C35-5244-782C-EBF4F28EFD56}"/>
              </a:ext>
            </a:extLst>
          </p:cNvPr>
          <p:cNvSpPr>
            <a:spLocks noGrp="1"/>
          </p:cNvSpPr>
          <p:nvPr>
            <p:ph type="sldNum" sz="quarter" idx="12"/>
          </p:nvPr>
        </p:nvSpPr>
        <p:spPr/>
        <p:txBody>
          <a:bodyPr/>
          <a:lstStyle/>
          <a:p>
            <a:fld id="{4DE5A587-129D-4048-B980-3565692FF9CA}" type="slidenum">
              <a:rPr lang="en-US" smtClean="0"/>
              <a:t>‹#›</a:t>
            </a:fld>
            <a:endParaRPr lang="en-US"/>
          </a:p>
        </p:txBody>
      </p:sp>
    </p:spTree>
    <p:extLst>
      <p:ext uri="{BB962C8B-B14F-4D97-AF65-F5344CB8AC3E}">
        <p14:creationId xmlns:p14="http://schemas.microsoft.com/office/powerpoint/2010/main" val="4194519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5A241-AFF1-9399-B67A-1576DFC480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B17BB6-9BA0-D3D2-87CF-784F87794D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2F1B58-EAC4-84CB-FD98-BFEF34CC45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CBA010-950F-2D56-83A1-9F6E1F3D8C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87D500-D8EC-0FD8-E1D2-59B92D2656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BD771E-4C11-660E-6C33-20AEC49FF44F}"/>
              </a:ext>
            </a:extLst>
          </p:cNvPr>
          <p:cNvSpPr>
            <a:spLocks noGrp="1"/>
          </p:cNvSpPr>
          <p:nvPr>
            <p:ph type="dt" sz="half" idx="10"/>
          </p:nvPr>
        </p:nvSpPr>
        <p:spPr/>
        <p:txBody>
          <a:bodyPr/>
          <a:lstStyle/>
          <a:p>
            <a:fld id="{73F593D3-D60D-4205-AD68-A1E4EC7FF844}" type="datetimeFigureOut">
              <a:rPr lang="en-US" smtClean="0"/>
              <a:t>12/18/2024</a:t>
            </a:fld>
            <a:endParaRPr lang="en-US"/>
          </a:p>
        </p:txBody>
      </p:sp>
      <p:sp>
        <p:nvSpPr>
          <p:cNvPr id="8" name="Footer Placeholder 7">
            <a:extLst>
              <a:ext uri="{FF2B5EF4-FFF2-40B4-BE49-F238E27FC236}">
                <a16:creationId xmlns:a16="http://schemas.microsoft.com/office/drawing/2014/main" id="{5633E370-74F2-9BCC-E87F-8802825897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7FAA64-6E33-9CE8-767A-41B68A6D185F}"/>
              </a:ext>
            </a:extLst>
          </p:cNvPr>
          <p:cNvSpPr>
            <a:spLocks noGrp="1"/>
          </p:cNvSpPr>
          <p:nvPr>
            <p:ph type="sldNum" sz="quarter" idx="12"/>
          </p:nvPr>
        </p:nvSpPr>
        <p:spPr/>
        <p:txBody>
          <a:bodyPr/>
          <a:lstStyle/>
          <a:p>
            <a:fld id="{4DE5A587-129D-4048-B980-3565692FF9CA}" type="slidenum">
              <a:rPr lang="en-US" smtClean="0"/>
              <a:t>‹#›</a:t>
            </a:fld>
            <a:endParaRPr lang="en-US"/>
          </a:p>
        </p:txBody>
      </p:sp>
    </p:spTree>
    <p:extLst>
      <p:ext uri="{BB962C8B-B14F-4D97-AF65-F5344CB8AC3E}">
        <p14:creationId xmlns:p14="http://schemas.microsoft.com/office/powerpoint/2010/main" val="2961521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AFAFB-9526-16AA-4DFF-BC366AA831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FA9F3-B8E1-633F-DD81-88836EE0FE88}"/>
              </a:ext>
            </a:extLst>
          </p:cNvPr>
          <p:cNvSpPr>
            <a:spLocks noGrp="1"/>
          </p:cNvSpPr>
          <p:nvPr>
            <p:ph type="dt" sz="half" idx="10"/>
          </p:nvPr>
        </p:nvSpPr>
        <p:spPr/>
        <p:txBody>
          <a:bodyPr/>
          <a:lstStyle/>
          <a:p>
            <a:fld id="{73F593D3-D60D-4205-AD68-A1E4EC7FF844}" type="datetimeFigureOut">
              <a:rPr lang="en-US" smtClean="0"/>
              <a:t>12/18/2024</a:t>
            </a:fld>
            <a:endParaRPr lang="en-US"/>
          </a:p>
        </p:txBody>
      </p:sp>
      <p:sp>
        <p:nvSpPr>
          <p:cNvPr id="4" name="Footer Placeholder 3">
            <a:extLst>
              <a:ext uri="{FF2B5EF4-FFF2-40B4-BE49-F238E27FC236}">
                <a16:creationId xmlns:a16="http://schemas.microsoft.com/office/drawing/2014/main" id="{6BC85952-022C-E5ED-5470-059C7B1D43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E81D14-2AAA-8EF7-6871-592D550A634F}"/>
              </a:ext>
            </a:extLst>
          </p:cNvPr>
          <p:cNvSpPr>
            <a:spLocks noGrp="1"/>
          </p:cNvSpPr>
          <p:nvPr>
            <p:ph type="sldNum" sz="quarter" idx="12"/>
          </p:nvPr>
        </p:nvSpPr>
        <p:spPr/>
        <p:txBody>
          <a:bodyPr/>
          <a:lstStyle/>
          <a:p>
            <a:fld id="{4DE5A587-129D-4048-B980-3565692FF9CA}" type="slidenum">
              <a:rPr lang="en-US" smtClean="0"/>
              <a:t>‹#›</a:t>
            </a:fld>
            <a:endParaRPr lang="en-US"/>
          </a:p>
        </p:txBody>
      </p:sp>
    </p:spTree>
    <p:extLst>
      <p:ext uri="{BB962C8B-B14F-4D97-AF65-F5344CB8AC3E}">
        <p14:creationId xmlns:p14="http://schemas.microsoft.com/office/powerpoint/2010/main" val="1752696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03F944-C6D0-EB78-4DB9-4EDA700C0258}"/>
              </a:ext>
            </a:extLst>
          </p:cNvPr>
          <p:cNvSpPr>
            <a:spLocks noGrp="1"/>
          </p:cNvSpPr>
          <p:nvPr>
            <p:ph type="dt" sz="half" idx="10"/>
          </p:nvPr>
        </p:nvSpPr>
        <p:spPr/>
        <p:txBody>
          <a:bodyPr/>
          <a:lstStyle/>
          <a:p>
            <a:fld id="{73F593D3-D60D-4205-AD68-A1E4EC7FF844}" type="datetimeFigureOut">
              <a:rPr lang="en-US" smtClean="0"/>
              <a:t>12/18/2024</a:t>
            </a:fld>
            <a:endParaRPr lang="en-US"/>
          </a:p>
        </p:txBody>
      </p:sp>
      <p:sp>
        <p:nvSpPr>
          <p:cNvPr id="3" name="Footer Placeholder 2">
            <a:extLst>
              <a:ext uri="{FF2B5EF4-FFF2-40B4-BE49-F238E27FC236}">
                <a16:creationId xmlns:a16="http://schemas.microsoft.com/office/drawing/2014/main" id="{3AC22235-C792-8EFC-624F-DE3AADD11C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089F03-5ADB-04EB-4CFF-7C7503928C11}"/>
              </a:ext>
            </a:extLst>
          </p:cNvPr>
          <p:cNvSpPr>
            <a:spLocks noGrp="1"/>
          </p:cNvSpPr>
          <p:nvPr>
            <p:ph type="sldNum" sz="quarter" idx="12"/>
          </p:nvPr>
        </p:nvSpPr>
        <p:spPr/>
        <p:txBody>
          <a:bodyPr/>
          <a:lstStyle/>
          <a:p>
            <a:fld id="{4DE5A587-129D-4048-B980-3565692FF9CA}" type="slidenum">
              <a:rPr lang="en-US" smtClean="0"/>
              <a:t>‹#›</a:t>
            </a:fld>
            <a:endParaRPr lang="en-US"/>
          </a:p>
        </p:txBody>
      </p:sp>
    </p:spTree>
    <p:extLst>
      <p:ext uri="{BB962C8B-B14F-4D97-AF65-F5344CB8AC3E}">
        <p14:creationId xmlns:p14="http://schemas.microsoft.com/office/powerpoint/2010/main" val="838727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C6CAA-A900-F22B-F383-20143EA988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DB89FE-A1CC-4A83-B9C3-55DF663D74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D60180-4718-5120-8D17-A1F08BACA2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04DF97-4D2E-BF04-72CE-157E9039105D}"/>
              </a:ext>
            </a:extLst>
          </p:cNvPr>
          <p:cNvSpPr>
            <a:spLocks noGrp="1"/>
          </p:cNvSpPr>
          <p:nvPr>
            <p:ph type="dt" sz="half" idx="10"/>
          </p:nvPr>
        </p:nvSpPr>
        <p:spPr/>
        <p:txBody>
          <a:bodyPr/>
          <a:lstStyle/>
          <a:p>
            <a:fld id="{73F593D3-D60D-4205-AD68-A1E4EC7FF844}" type="datetimeFigureOut">
              <a:rPr lang="en-US" smtClean="0"/>
              <a:t>12/18/2024</a:t>
            </a:fld>
            <a:endParaRPr lang="en-US"/>
          </a:p>
        </p:txBody>
      </p:sp>
      <p:sp>
        <p:nvSpPr>
          <p:cNvPr id="6" name="Footer Placeholder 5">
            <a:extLst>
              <a:ext uri="{FF2B5EF4-FFF2-40B4-BE49-F238E27FC236}">
                <a16:creationId xmlns:a16="http://schemas.microsoft.com/office/drawing/2014/main" id="{C40BF891-C792-6172-360E-D3FE9D9672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E9FE7C-CA11-9043-94A6-18A9AEF6A5E4}"/>
              </a:ext>
            </a:extLst>
          </p:cNvPr>
          <p:cNvSpPr>
            <a:spLocks noGrp="1"/>
          </p:cNvSpPr>
          <p:nvPr>
            <p:ph type="sldNum" sz="quarter" idx="12"/>
          </p:nvPr>
        </p:nvSpPr>
        <p:spPr/>
        <p:txBody>
          <a:bodyPr/>
          <a:lstStyle/>
          <a:p>
            <a:fld id="{4DE5A587-129D-4048-B980-3565692FF9CA}" type="slidenum">
              <a:rPr lang="en-US" smtClean="0"/>
              <a:t>‹#›</a:t>
            </a:fld>
            <a:endParaRPr lang="en-US"/>
          </a:p>
        </p:txBody>
      </p:sp>
    </p:spTree>
    <p:extLst>
      <p:ext uri="{BB962C8B-B14F-4D97-AF65-F5344CB8AC3E}">
        <p14:creationId xmlns:p14="http://schemas.microsoft.com/office/powerpoint/2010/main" val="3114345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A8405-E9D4-3A93-4FAC-96503E90A5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C0D897-5799-A4F2-DCE5-00A4D2C6DE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2CCD0D-76A3-02EE-4946-CB0558EAAD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018085-56B1-D060-4D16-F0AB86051E36}"/>
              </a:ext>
            </a:extLst>
          </p:cNvPr>
          <p:cNvSpPr>
            <a:spLocks noGrp="1"/>
          </p:cNvSpPr>
          <p:nvPr>
            <p:ph type="dt" sz="half" idx="10"/>
          </p:nvPr>
        </p:nvSpPr>
        <p:spPr/>
        <p:txBody>
          <a:bodyPr/>
          <a:lstStyle/>
          <a:p>
            <a:fld id="{73F593D3-D60D-4205-AD68-A1E4EC7FF844}" type="datetimeFigureOut">
              <a:rPr lang="en-US" smtClean="0"/>
              <a:t>12/18/2024</a:t>
            </a:fld>
            <a:endParaRPr lang="en-US"/>
          </a:p>
        </p:txBody>
      </p:sp>
      <p:sp>
        <p:nvSpPr>
          <p:cNvPr id="6" name="Footer Placeholder 5">
            <a:extLst>
              <a:ext uri="{FF2B5EF4-FFF2-40B4-BE49-F238E27FC236}">
                <a16:creationId xmlns:a16="http://schemas.microsoft.com/office/drawing/2014/main" id="{05575DC6-7F51-054B-C721-F34E5923C4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E88FC0-C875-2E01-BDAE-035F600499BF}"/>
              </a:ext>
            </a:extLst>
          </p:cNvPr>
          <p:cNvSpPr>
            <a:spLocks noGrp="1"/>
          </p:cNvSpPr>
          <p:nvPr>
            <p:ph type="sldNum" sz="quarter" idx="12"/>
          </p:nvPr>
        </p:nvSpPr>
        <p:spPr/>
        <p:txBody>
          <a:bodyPr/>
          <a:lstStyle/>
          <a:p>
            <a:fld id="{4DE5A587-129D-4048-B980-3565692FF9CA}" type="slidenum">
              <a:rPr lang="en-US" smtClean="0"/>
              <a:t>‹#›</a:t>
            </a:fld>
            <a:endParaRPr lang="en-US"/>
          </a:p>
        </p:txBody>
      </p:sp>
    </p:spTree>
    <p:extLst>
      <p:ext uri="{BB962C8B-B14F-4D97-AF65-F5344CB8AC3E}">
        <p14:creationId xmlns:p14="http://schemas.microsoft.com/office/powerpoint/2010/main" val="255091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514F5D-7F34-97F2-25D6-463C9D2C48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C7191B-DA7F-0B5D-4FFB-5F8F8C22BF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93760-7E33-62ED-2C88-5EAA4BB6AD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3F593D3-D60D-4205-AD68-A1E4EC7FF844}" type="datetimeFigureOut">
              <a:rPr lang="en-US" smtClean="0"/>
              <a:t>12/18/2024</a:t>
            </a:fld>
            <a:endParaRPr lang="en-US"/>
          </a:p>
        </p:txBody>
      </p:sp>
      <p:sp>
        <p:nvSpPr>
          <p:cNvPr id="5" name="Footer Placeholder 4">
            <a:extLst>
              <a:ext uri="{FF2B5EF4-FFF2-40B4-BE49-F238E27FC236}">
                <a16:creationId xmlns:a16="http://schemas.microsoft.com/office/drawing/2014/main" id="{67B85B27-899B-FD3A-B7C2-453BD32A7F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6CA62F5-5E3C-E680-CB99-26ED83E77F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DE5A587-129D-4048-B980-3565692FF9CA}" type="slidenum">
              <a:rPr lang="en-US" smtClean="0"/>
              <a:t>‹#›</a:t>
            </a:fld>
            <a:endParaRPr lang="en-US"/>
          </a:p>
        </p:txBody>
      </p:sp>
    </p:spTree>
    <p:extLst>
      <p:ext uri="{BB962C8B-B14F-4D97-AF65-F5344CB8AC3E}">
        <p14:creationId xmlns:p14="http://schemas.microsoft.com/office/powerpoint/2010/main" val="4190481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ideo" Target="https://www.youtube.com/embed/IwBoioMYW1Y?feature=oembed" TargetMode="External"/><Relationship Id="rId5" Type="http://schemas.openxmlformats.org/officeDocument/2006/relationships/image" Target="../media/image11.jpe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s://www.actionmappingproject.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een and white map with writing&#10;&#10;Description automatically generated">
            <a:extLst>
              <a:ext uri="{FF2B5EF4-FFF2-40B4-BE49-F238E27FC236}">
                <a16:creationId xmlns:a16="http://schemas.microsoft.com/office/drawing/2014/main" id="{69C7FB9A-6F04-4E42-60A8-44F1092B1E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498"/>
            <a:ext cx="12192000" cy="6858000"/>
          </a:xfrm>
          <a:prstGeom prst="rect">
            <a:avLst/>
          </a:prstGeom>
        </p:spPr>
      </p:pic>
    </p:spTree>
    <p:extLst>
      <p:ext uri="{BB962C8B-B14F-4D97-AF65-F5344CB8AC3E}">
        <p14:creationId xmlns:p14="http://schemas.microsoft.com/office/powerpoint/2010/main" val="3049192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and white cover with a logo&#10;&#10;Description automatically generated">
            <a:extLst>
              <a:ext uri="{FF2B5EF4-FFF2-40B4-BE49-F238E27FC236}">
                <a16:creationId xmlns:a16="http://schemas.microsoft.com/office/drawing/2014/main" id="{5C6BC72E-12C6-0358-3028-FC9B74F50B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Online Media 5" title="Mayor UWT Message 10 02 24">
            <a:hlinkClick r:id="" action="ppaction://media"/>
            <a:extLst>
              <a:ext uri="{FF2B5EF4-FFF2-40B4-BE49-F238E27FC236}">
                <a16:creationId xmlns:a16="http://schemas.microsoft.com/office/drawing/2014/main" id="{54EF6FF8-32B3-A951-0094-F1AA4DB72A3D}"/>
              </a:ext>
            </a:extLst>
          </p:cNvPr>
          <p:cNvPicPr>
            <a:picLocks noRot="1" noChangeAspect="1"/>
          </p:cNvPicPr>
          <p:nvPr>
            <a:videoFile r:link="rId1"/>
          </p:nvPr>
        </p:nvPicPr>
        <p:blipFill>
          <a:blip r:embed="rId5"/>
          <a:stretch>
            <a:fillRect/>
          </a:stretch>
        </p:blipFill>
        <p:spPr>
          <a:xfrm>
            <a:off x="3730428" y="1811294"/>
            <a:ext cx="7227087" cy="4083304"/>
          </a:xfrm>
          <a:prstGeom prst="rect">
            <a:avLst/>
          </a:prstGeom>
          <a:ln>
            <a:noFill/>
          </a:ln>
          <a:effectLst>
            <a:softEdge rad="112500"/>
          </a:effectLst>
        </p:spPr>
      </p:pic>
    </p:spTree>
    <p:extLst>
      <p:ext uri="{BB962C8B-B14F-4D97-AF65-F5344CB8AC3E}">
        <p14:creationId xmlns:p14="http://schemas.microsoft.com/office/powerpoint/2010/main" val="66472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and white cover with a logo&#10;&#10;Description automatically generated">
            <a:extLst>
              <a:ext uri="{FF2B5EF4-FFF2-40B4-BE49-F238E27FC236}">
                <a16:creationId xmlns:a16="http://schemas.microsoft.com/office/drawing/2014/main" id="{5C6BC72E-12C6-0358-3028-FC9B74F50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369C15C-F1C8-8F97-01F7-BEEC133F4188}"/>
              </a:ext>
            </a:extLst>
          </p:cNvPr>
          <p:cNvSpPr txBox="1"/>
          <p:nvPr/>
        </p:nvSpPr>
        <p:spPr>
          <a:xfrm>
            <a:off x="3605841" y="5426015"/>
            <a:ext cx="5874589" cy="523220"/>
          </a:xfrm>
          <a:prstGeom prst="rect">
            <a:avLst/>
          </a:prstGeom>
          <a:noFill/>
        </p:spPr>
        <p:txBody>
          <a:bodyPr wrap="square" rtlCol="0">
            <a:spAutoFit/>
          </a:bodyPr>
          <a:lstStyle/>
          <a:p>
            <a:pPr algn="ctr"/>
            <a:r>
              <a:rPr lang="en-US" sz="2800" b="1" dirty="0">
                <a:solidFill>
                  <a:schemeClr val="accent6">
                    <a:lumMod val="75000"/>
                  </a:schemeClr>
                </a:solidFill>
              </a:rPr>
              <a:t>www.ActionMappingProject.com</a:t>
            </a:r>
          </a:p>
        </p:txBody>
      </p:sp>
      <p:sp>
        <p:nvSpPr>
          <p:cNvPr id="4" name="TextBox 3">
            <a:extLst>
              <a:ext uri="{FF2B5EF4-FFF2-40B4-BE49-F238E27FC236}">
                <a16:creationId xmlns:a16="http://schemas.microsoft.com/office/drawing/2014/main" id="{EF7C6286-6DE1-0CD6-CE62-24B95EE3743D}"/>
              </a:ext>
            </a:extLst>
          </p:cNvPr>
          <p:cNvSpPr txBox="1"/>
          <p:nvPr/>
        </p:nvSpPr>
        <p:spPr>
          <a:xfrm>
            <a:off x="6452559" y="3554084"/>
            <a:ext cx="3096883" cy="461665"/>
          </a:xfrm>
          <a:prstGeom prst="rect">
            <a:avLst/>
          </a:prstGeom>
          <a:noFill/>
        </p:spPr>
        <p:txBody>
          <a:bodyPr wrap="square" rtlCol="0">
            <a:spAutoFit/>
          </a:bodyPr>
          <a:lstStyle/>
          <a:p>
            <a:pPr algn="ctr"/>
            <a:r>
              <a:rPr lang="en-US" sz="2400" b="1" dirty="0">
                <a:solidFill>
                  <a:schemeClr val="bg1"/>
                </a:solidFill>
                <a:hlinkClick r:id="rId4">
                  <a:extLst>
                    <a:ext uri="{A12FA001-AC4F-418D-AE19-62706E023703}">
                      <ahyp:hlinkClr xmlns:ahyp="http://schemas.microsoft.com/office/drawing/2018/hyperlinkcolor" val="tx"/>
                    </a:ext>
                  </a:extLst>
                </a:hlinkClick>
              </a:rPr>
              <a:t>Let’s start mapping!</a:t>
            </a:r>
            <a:endParaRPr lang="en-US" sz="2400" b="1" dirty="0">
              <a:solidFill>
                <a:schemeClr val="bg1"/>
              </a:solidFill>
            </a:endParaRPr>
          </a:p>
        </p:txBody>
      </p:sp>
    </p:spTree>
    <p:extLst>
      <p:ext uri="{BB962C8B-B14F-4D97-AF65-F5344CB8AC3E}">
        <p14:creationId xmlns:p14="http://schemas.microsoft.com/office/powerpoint/2010/main" val="189776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images of buildings and a map&#10;&#10;Description automatically generated">
            <a:extLst>
              <a:ext uri="{FF2B5EF4-FFF2-40B4-BE49-F238E27FC236}">
                <a16:creationId xmlns:a16="http://schemas.microsoft.com/office/drawing/2014/main" id="{D79196B1-4676-3F92-87A9-B65494BBF8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8729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sign&#10;&#10;Description automatically generated">
            <a:extLst>
              <a:ext uri="{FF2B5EF4-FFF2-40B4-BE49-F238E27FC236}">
                <a16:creationId xmlns:a16="http://schemas.microsoft.com/office/drawing/2014/main" id="{DEE60156-DCEE-0087-9C98-F99C2A7A02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35060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age of images of a park and a map&#10;&#10;Description automatically generated">
            <a:extLst>
              <a:ext uri="{FF2B5EF4-FFF2-40B4-BE49-F238E27FC236}">
                <a16:creationId xmlns:a16="http://schemas.microsoft.com/office/drawing/2014/main" id="{B5A308D8-DE39-B2AA-D593-D75DEC881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94068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poster&#10;&#10;Description automatically generated">
            <a:extLst>
              <a:ext uri="{FF2B5EF4-FFF2-40B4-BE49-F238E27FC236}">
                <a16:creationId xmlns:a16="http://schemas.microsoft.com/office/drawing/2014/main" id="{B0992AA5-63B8-07B2-657C-EB85A1AC55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88791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ap&#10;&#10;Description automatically generated">
            <a:extLst>
              <a:ext uri="{FF2B5EF4-FFF2-40B4-BE49-F238E27FC236}">
                <a16:creationId xmlns:a16="http://schemas.microsoft.com/office/drawing/2014/main" id="{3DDD03B1-3152-EE77-3230-C4197E100D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17947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with red circles and text&#10;&#10;Description automatically generated">
            <a:extLst>
              <a:ext uri="{FF2B5EF4-FFF2-40B4-BE49-F238E27FC236}">
                <a16:creationId xmlns:a16="http://schemas.microsoft.com/office/drawing/2014/main" id="{58E67222-F9CA-11C6-94B7-DB8B3C6D04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81764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a city&#10;&#10;Description automatically generated with medium confidence">
            <a:extLst>
              <a:ext uri="{FF2B5EF4-FFF2-40B4-BE49-F238E27FC236}">
                <a16:creationId xmlns:a16="http://schemas.microsoft.com/office/drawing/2014/main" id="{A0886003-11EE-A181-47D4-DEC6E9EC2B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06436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ook and pencil with a drawing of a rocket&#10;&#10;Description automatically generated">
            <a:extLst>
              <a:ext uri="{FF2B5EF4-FFF2-40B4-BE49-F238E27FC236}">
                <a16:creationId xmlns:a16="http://schemas.microsoft.com/office/drawing/2014/main" id="{1600A9F5-8EDA-8EA3-1561-CA940F306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386976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11665</TotalTime>
  <Words>1678</Words>
  <Application>Microsoft Office PowerPoint</Application>
  <PresentationFormat>Widescreen</PresentationFormat>
  <Paragraphs>136</Paragraphs>
  <Slides>11</Slides>
  <Notes>11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 Kelley</dc:creator>
  <cp:lastModifiedBy>Matt Kelley</cp:lastModifiedBy>
  <cp:revision>3</cp:revision>
  <cp:lastPrinted>2024-10-04T16:22:13Z</cp:lastPrinted>
  <dcterms:created xsi:type="dcterms:W3CDTF">2024-09-02T22:56:58Z</dcterms:created>
  <dcterms:modified xsi:type="dcterms:W3CDTF">2024-12-19T02:50:56Z</dcterms:modified>
</cp:coreProperties>
</file>